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Black Ops One"/>
      <p:regular r:id="rId25"/>
    </p:embeddedFont>
    <p:embeddedFont>
      <p:font typeface="Archivo Narrow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Russo One"/>
      <p:regular r:id="rId31"/>
    </p:embeddedFont>
    <p:embeddedFont>
      <p:font typeface="Josefin Sans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07">
          <p15:clr>
            <a:srgbClr val="9AA0A6"/>
          </p15:clr>
        </p15:guide>
      </p15:sldGuideLst>
    </p:ext>
    <p:ext uri="GoogleSlidesCustomDataVersion2">
      <go:slidesCustomData xmlns:go="http://customooxmlschemas.google.com/" r:id="rId40" roundtripDataSignature="AMtx7mjhpWZ4ZF24AJCP4SVY4ZEw2ryC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chivoNarrow-regular.fntdata"/><Relationship Id="rId25" Type="http://schemas.openxmlformats.org/officeDocument/2006/relationships/font" Target="fonts/BlackOpsOne-regular.fntdata"/><Relationship Id="rId28" Type="http://schemas.openxmlformats.org/officeDocument/2006/relationships/font" Target="fonts/ArchivoNarrow-italic.fntdata"/><Relationship Id="rId27" Type="http://schemas.openxmlformats.org/officeDocument/2006/relationships/font" Target="fonts/Archivo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Narrow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ssoOne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6.xml"/><Relationship Id="rId33" Type="http://schemas.openxmlformats.org/officeDocument/2006/relationships/font" Target="fonts/JosefinSans-bold.fntdata"/><Relationship Id="rId10" Type="http://schemas.openxmlformats.org/officeDocument/2006/relationships/slide" Target="slides/slide5.xml"/><Relationship Id="rId32" Type="http://schemas.openxmlformats.org/officeDocument/2006/relationships/font" Target="fonts/JosefinSans-regular.fntdata"/><Relationship Id="rId13" Type="http://schemas.openxmlformats.org/officeDocument/2006/relationships/slide" Target="slides/slide8.xml"/><Relationship Id="rId35" Type="http://schemas.openxmlformats.org/officeDocument/2006/relationships/font" Target="fonts/Josefi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JosefinSans-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69342e57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469342e57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69342e57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469342e57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69342e57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469342e57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4693f00022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4693f00022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693f00022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4693f00022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693f0002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4693f0002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693f00022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4693f00022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693f00022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4693f00022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9"/>
          <p:cNvSpPr txBox="1"/>
          <p:nvPr>
            <p:ph type="ctrTitle"/>
          </p:nvPr>
        </p:nvSpPr>
        <p:spPr>
          <a:xfrm>
            <a:off x="668050" y="929325"/>
            <a:ext cx="39039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9"/>
          <p:cNvSpPr txBox="1"/>
          <p:nvPr>
            <p:ph idx="1" type="subTitle"/>
          </p:nvPr>
        </p:nvSpPr>
        <p:spPr>
          <a:xfrm>
            <a:off x="713225" y="3737575"/>
            <a:ext cx="3292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59"/>
          <p:cNvGrpSpPr/>
          <p:nvPr/>
        </p:nvGrpSpPr>
        <p:grpSpPr>
          <a:xfrm>
            <a:off x="190726" y="3824733"/>
            <a:ext cx="434854" cy="301500"/>
            <a:chOff x="190726" y="3824733"/>
            <a:chExt cx="434854" cy="301500"/>
          </a:xfrm>
        </p:grpSpPr>
        <p:sp>
          <p:nvSpPr>
            <p:cNvPr id="12" name="Google Shape;12;p59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9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59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59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16" name="Google Shape;16;p59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9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8"/>
          <p:cNvSpPr txBox="1"/>
          <p:nvPr>
            <p:ph idx="1" type="subTitle"/>
          </p:nvPr>
        </p:nvSpPr>
        <p:spPr>
          <a:xfrm>
            <a:off x="1603525" y="1945700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" name="Google Shape;89;p68"/>
          <p:cNvSpPr txBox="1"/>
          <p:nvPr>
            <p:ph idx="2" type="subTitle"/>
          </p:nvPr>
        </p:nvSpPr>
        <p:spPr>
          <a:xfrm>
            <a:off x="4946905" y="1945700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0" name="Google Shape;90;p68"/>
          <p:cNvSpPr txBox="1"/>
          <p:nvPr>
            <p:ph idx="3" type="subTitle"/>
          </p:nvPr>
        </p:nvSpPr>
        <p:spPr>
          <a:xfrm>
            <a:off x="1603525" y="3731429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1" name="Google Shape;91;p68"/>
          <p:cNvSpPr txBox="1"/>
          <p:nvPr>
            <p:ph idx="4" type="subTitle"/>
          </p:nvPr>
        </p:nvSpPr>
        <p:spPr>
          <a:xfrm>
            <a:off x="4946905" y="3731429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2" name="Google Shape;92;p68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68"/>
          <p:cNvSpPr txBox="1"/>
          <p:nvPr>
            <p:ph idx="5" type="subTitle"/>
          </p:nvPr>
        </p:nvSpPr>
        <p:spPr>
          <a:xfrm>
            <a:off x="1603525" y="2275775"/>
            <a:ext cx="259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6" type="subTitle"/>
          </p:nvPr>
        </p:nvSpPr>
        <p:spPr>
          <a:xfrm>
            <a:off x="4946905" y="2275775"/>
            <a:ext cx="259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8"/>
          <p:cNvSpPr txBox="1"/>
          <p:nvPr>
            <p:ph idx="7" type="subTitle"/>
          </p:nvPr>
        </p:nvSpPr>
        <p:spPr>
          <a:xfrm>
            <a:off x="4946905" y="4057950"/>
            <a:ext cx="259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8"/>
          <p:cNvSpPr txBox="1"/>
          <p:nvPr>
            <p:ph idx="8" type="subTitle"/>
          </p:nvPr>
        </p:nvSpPr>
        <p:spPr>
          <a:xfrm>
            <a:off x="1603525" y="4057950"/>
            <a:ext cx="259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" name="Google Shape;97;p68"/>
          <p:cNvGrpSpPr/>
          <p:nvPr/>
        </p:nvGrpSpPr>
        <p:grpSpPr>
          <a:xfrm>
            <a:off x="338932" y="310325"/>
            <a:ext cx="1374686" cy="952800"/>
            <a:chOff x="7780782" y="3646318"/>
            <a:chExt cx="1374686" cy="952800"/>
          </a:xfrm>
        </p:grpSpPr>
        <p:sp>
          <p:nvSpPr>
            <p:cNvPr id="98" name="Google Shape;98;p68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8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68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101" name="Google Shape;101;p68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8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9"/>
          <p:cNvSpPr txBox="1"/>
          <p:nvPr>
            <p:ph idx="1" type="subTitle"/>
          </p:nvPr>
        </p:nvSpPr>
        <p:spPr>
          <a:xfrm>
            <a:off x="1475237" y="1375943"/>
            <a:ext cx="2118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" name="Google Shape;105;p69"/>
          <p:cNvSpPr txBox="1"/>
          <p:nvPr>
            <p:ph idx="2" type="subTitle"/>
          </p:nvPr>
        </p:nvSpPr>
        <p:spPr>
          <a:xfrm>
            <a:off x="1472954" y="2819314"/>
            <a:ext cx="2118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6" name="Google Shape;106;p69"/>
          <p:cNvSpPr txBox="1"/>
          <p:nvPr>
            <p:ph idx="3" type="subTitle"/>
          </p:nvPr>
        </p:nvSpPr>
        <p:spPr>
          <a:xfrm>
            <a:off x="1475250" y="1685279"/>
            <a:ext cx="2121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9"/>
          <p:cNvSpPr txBox="1"/>
          <p:nvPr>
            <p:ph idx="4" type="subTitle"/>
          </p:nvPr>
        </p:nvSpPr>
        <p:spPr>
          <a:xfrm>
            <a:off x="1471600" y="3125142"/>
            <a:ext cx="2121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8" name="Google Shape;108;p69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109" name="Google Shape;109;p69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9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0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70"/>
          <p:cNvSpPr txBox="1"/>
          <p:nvPr>
            <p:ph idx="1" type="subTitle"/>
          </p:nvPr>
        </p:nvSpPr>
        <p:spPr>
          <a:xfrm>
            <a:off x="4491701" y="3456372"/>
            <a:ext cx="3940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70"/>
          <p:cNvSpPr txBox="1"/>
          <p:nvPr>
            <p:ph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1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7" name="Google Shape;117;p71"/>
          <p:cNvGrpSpPr/>
          <p:nvPr/>
        </p:nvGrpSpPr>
        <p:grpSpPr>
          <a:xfrm>
            <a:off x="-11" y="4428850"/>
            <a:ext cx="1661995" cy="1151935"/>
            <a:chOff x="7780782" y="3646318"/>
            <a:chExt cx="1374686" cy="952800"/>
          </a:xfrm>
        </p:grpSpPr>
        <p:sp>
          <p:nvSpPr>
            <p:cNvPr id="118" name="Google Shape;118;p71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1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71"/>
          <p:cNvGrpSpPr/>
          <p:nvPr/>
        </p:nvGrpSpPr>
        <p:grpSpPr>
          <a:xfrm>
            <a:off x="7588210" y="138"/>
            <a:ext cx="1340869" cy="929361"/>
            <a:chOff x="7780782" y="3646318"/>
            <a:chExt cx="1374686" cy="952800"/>
          </a:xfrm>
        </p:grpSpPr>
        <p:sp>
          <p:nvSpPr>
            <p:cNvPr id="121" name="Google Shape;121;p71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71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72"/>
          <p:cNvGrpSpPr/>
          <p:nvPr/>
        </p:nvGrpSpPr>
        <p:grpSpPr>
          <a:xfrm>
            <a:off x="713231" y="335926"/>
            <a:ext cx="856154" cy="593404"/>
            <a:chOff x="713232" y="539493"/>
            <a:chExt cx="1374686" cy="952800"/>
          </a:xfrm>
        </p:grpSpPr>
        <p:sp>
          <p:nvSpPr>
            <p:cNvPr id="125" name="Google Shape;125;p72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72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72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72"/>
          <p:cNvSpPr/>
          <p:nvPr/>
        </p:nvSpPr>
        <p:spPr>
          <a:xfrm>
            <a:off x="7903261" y="335926"/>
            <a:ext cx="527400" cy="593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3"/>
          <p:cNvSpPr txBox="1"/>
          <p:nvPr>
            <p:ph type="title"/>
          </p:nvPr>
        </p:nvSpPr>
        <p:spPr>
          <a:xfrm>
            <a:off x="2398494" y="1936084"/>
            <a:ext cx="43470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73"/>
          <p:cNvSpPr txBox="1"/>
          <p:nvPr>
            <p:ph idx="1" type="subTitle"/>
          </p:nvPr>
        </p:nvSpPr>
        <p:spPr>
          <a:xfrm>
            <a:off x="2398494" y="3456372"/>
            <a:ext cx="4347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Google Shape;132;p73"/>
          <p:cNvSpPr txBox="1"/>
          <p:nvPr>
            <p:ph idx="2" type="title"/>
          </p:nvPr>
        </p:nvSpPr>
        <p:spPr>
          <a:xfrm>
            <a:off x="3870393" y="994125"/>
            <a:ext cx="14034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4"/>
          <p:cNvSpPr/>
          <p:nvPr/>
        </p:nvSpPr>
        <p:spPr>
          <a:xfrm>
            <a:off x="170750" y="-315374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4"/>
          <p:cNvSpPr/>
          <p:nvPr/>
        </p:nvSpPr>
        <p:spPr>
          <a:xfrm>
            <a:off x="948475" y="-315374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4"/>
          <p:cNvSpPr txBox="1"/>
          <p:nvPr>
            <p:ph idx="1" type="subTitle"/>
          </p:nvPr>
        </p:nvSpPr>
        <p:spPr>
          <a:xfrm>
            <a:off x="713269" y="1962861"/>
            <a:ext cx="1990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7" name="Google Shape;137;p74"/>
          <p:cNvSpPr txBox="1"/>
          <p:nvPr>
            <p:ph idx="2" type="subTitle"/>
          </p:nvPr>
        </p:nvSpPr>
        <p:spPr>
          <a:xfrm>
            <a:off x="3580064" y="1962861"/>
            <a:ext cx="1988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8" name="Google Shape;138;p74"/>
          <p:cNvSpPr txBox="1"/>
          <p:nvPr>
            <p:ph idx="3" type="subTitle"/>
          </p:nvPr>
        </p:nvSpPr>
        <p:spPr>
          <a:xfrm>
            <a:off x="6440250" y="1962861"/>
            <a:ext cx="1990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9" name="Google Shape;139;p74"/>
          <p:cNvSpPr txBox="1"/>
          <p:nvPr>
            <p:ph idx="4" type="subTitle"/>
          </p:nvPr>
        </p:nvSpPr>
        <p:spPr>
          <a:xfrm>
            <a:off x="713269" y="3703444"/>
            <a:ext cx="1990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0" name="Google Shape;140;p74"/>
          <p:cNvSpPr txBox="1"/>
          <p:nvPr>
            <p:ph idx="5" type="subTitle"/>
          </p:nvPr>
        </p:nvSpPr>
        <p:spPr>
          <a:xfrm>
            <a:off x="3580064" y="3703442"/>
            <a:ext cx="1988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1" name="Google Shape;141;p74"/>
          <p:cNvSpPr txBox="1"/>
          <p:nvPr>
            <p:ph idx="6" type="subTitle"/>
          </p:nvPr>
        </p:nvSpPr>
        <p:spPr>
          <a:xfrm>
            <a:off x="6440250" y="3703442"/>
            <a:ext cx="1990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2" name="Google Shape;142;p74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74"/>
          <p:cNvSpPr txBox="1"/>
          <p:nvPr>
            <p:ph idx="7" type="subTitle"/>
          </p:nvPr>
        </p:nvSpPr>
        <p:spPr>
          <a:xfrm>
            <a:off x="713569" y="2291015"/>
            <a:ext cx="199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4"/>
          <p:cNvSpPr txBox="1"/>
          <p:nvPr>
            <p:ph idx="8" type="subTitle"/>
          </p:nvPr>
        </p:nvSpPr>
        <p:spPr>
          <a:xfrm>
            <a:off x="3580214" y="2291014"/>
            <a:ext cx="1987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74"/>
          <p:cNvSpPr txBox="1"/>
          <p:nvPr>
            <p:ph idx="9" type="subTitle"/>
          </p:nvPr>
        </p:nvSpPr>
        <p:spPr>
          <a:xfrm>
            <a:off x="6440400" y="2291014"/>
            <a:ext cx="199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4"/>
          <p:cNvSpPr txBox="1"/>
          <p:nvPr>
            <p:ph idx="13" type="subTitle"/>
          </p:nvPr>
        </p:nvSpPr>
        <p:spPr>
          <a:xfrm>
            <a:off x="713569" y="4036086"/>
            <a:ext cx="199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4"/>
          <p:cNvSpPr txBox="1"/>
          <p:nvPr>
            <p:ph idx="14" type="subTitle"/>
          </p:nvPr>
        </p:nvSpPr>
        <p:spPr>
          <a:xfrm>
            <a:off x="3580214" y="4036084"/>
            <a:ext cx="1987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74"/>
          <p:cNvSpPr txBox="1"/>
          <p:nvPr>
            <p:ph idx="15" type="subTitle"/>
          </p:nvPr>
        </p:nvSpPr>
        <p:spPr>
          <a:xfrm>
            <a:off x="6440400" y="4036084"/>
            <a:ext cx="199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75"/>
          <p:cNvSpPr txBox="1"/>
          <p:nvPr>
            <p:ph idx="2" type="title"/>
          </p:nvPr>
        </p:nvSpPr>
        <p:spPr>
          <a:xfrm>
            <a:off x="721279" y="1406279"/>
            <a:ext cx="2939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2" name="Google Shape;152;p75"/>
          <p:cNvSpPr txBox="1"/>
          <p:nvPr>
            <p:ph idx="1" type="subTitle"/>
          </p:nvPr>
        </p:nvSpPr>
        <p:spPr>
          <a:xfrm>
            <a:off x="721279" y="1729830"/>
            <a:ext cx="2939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75"/>
          <p:cNvSpPr txBox="1"/>
          <p:nvPr>
            <p:ph idx="3" type="title"/>
          </p:nvPr>
        </p:nvSpPr>
        <p:spPr>
          <a:xfrm>
            <a:off x="721279" y="3810747"/>
            <a:ext cx="2939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4" name="Google Shape;154;p75"/>
          <p:cNvSpPr txBox="1"/>
          <p:nvPr>
            <p:ph idx="4" type="subTitle"/>
          </p:nvPr>
        </p:nvSpPr>
        <p:spPr>
          <a:xfrm>
            <a:off x="721279" y="4134397"/>
            <a:ext cx="2939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75"/>
          <p:cNvSpPr txBox="1"/>
          <p:nvPr>
            <p:ph idx="5" type="title"/>
          </p:nvPr>
        </p:nvSpPr>
        <p:spPr>
          <a:xfrm>
            <a:off x="721279" y="2600076"/>
            <a:ext cx="2939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" name="Google Shape;156;p75"/>
          <p:cNvSpPr txBox="1"/>
          <p:nvPr>
            <p:ph idx="6" type="subTitle"/>
          </p:nvPr>
        </p:nvSpPr>
        <p:spPr>
          <a:xfrm>
            <a:off x="721279" y="2923626"/>
            <a:ext cx="2939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6"/>
          <p:cNvSpPr txBox="1"/>
          <p:nvPr>
            <p:ph type="title"/>
          </p:nvPr>
        </p:nvSpPr>
        <p:spPr>
          <a:xfrm>
            <a:off x="718450" y="1028700"/>
            <a:ext cx="4866300" cy="24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9" name="Google Shape;159;p76"/>
          <p:cNvSpPr/>
          <p:nvPr/>
        </p:nvSpPr>
        <p:spPr>
          <a:xfrm>
            <a:off x="777725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6"/>
          <p:cNvSpPr/>
          <p:nvPr/>
        </p:nvSpPr>
        <p:spPr>
          <a:xfrm>
            <a:off x="0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7"/>
          <p:cNvSpPr txBox="1"/>
          <p:nvPr>
            <p:ph type="title"/>
          </p:nvPr>
        </p:nvSpPr>
        <p:spPr>
          <a:xfrm>
            <a:off x="3607550" y="1936085"/>
            <a:ext cx="48249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3" name="Google Shape;163;p77"/>
          <p:cNvSpPr txBox="1"/>
          <p:nvPr>
            <p:ph idx="1" type="subTitle"/>
          </p:nvPr>
        </p:nvSpPr>
        <p:spPr>
          <a:xfrm>
            <a:off x="3607550" y="3456375"/>
            <a:ext cx="4824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77"/>
          <p:cNvSpPr txBox="1"/>
          <p:nvPr>
            <p:ph idx="2" type="title"/>
          </p:nvPr>
        </p:nvSpPr>
        <p:spPr>
          <a:xfrm>
            <a:off x="5241147" y="994125"/>
            <a:ext cx="15576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0"/>
          <p:cNvSpPr txBox="1"/>
          <p:nvPr>
            <p:ph idx="1" type="body"/>
          </p:nvPr>
        </p:nvSpPr>
        <p:spPr>
          <a:xfrm>
            <a:off x="713225" y="1219150"/>
            <a:ext cx="76992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0" name="Google Shape;20;p6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" name="Google Shape;21;p60"/>
          <p:cNvGrpSpPr/>
          <p:nvPr/>
        </p:nvGrpSpPr>
        <p:grpSpPr>
          <a:xfrm>
            <a:off x="7056032" y="4282075"/>
            <a:ext cx="1374686" cy="952800"/>
            <a:chOff x="7780782" y="3646318"/>
            <a:chExt cx="1374686" cy="952800"/>
          </a:xfrm>
        </p:grpSpPr>
        <p:sp>
          <p:nvSpPr>
            <p:cNvPr id="22" name="Google Shape;22;p60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60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60"/>
          <p:cNvGrpSpPr/>
          <p:nvPr/>
        </p:nvGrpSpPr>
        <p:grpSpPr>
          <a:xfrm>
            <a:off x="278376" y="637433"/>
            <a:ext cx="434854" cy="301500"/>
            <a:chOff x="190726" y="3824733"/>
            <a:chExt cx="434854" cy="301500"/>
          </a:xfrm>
        </p:grpSpPr>
        <p:sp>
          <p:nvSpPr>
            <p:cNvPr id="25" name="Google Shape;25;p60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60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8"/>
          <p:cNvSpPr txBox="1"/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78"/>
          <p:cNvSpPr txBox="1"/>
          <p:nvPr>
            <p:ph idx="1" type="subTitle"/>
          </p:nvPr>
        </p:nvSpPr>
        <p:spPr>
          <a:xfrm>
            <a:off x="3767985" y="2006625"/>
            <a:ext cx="1812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78"/>
          <p:cNvSpPr txBox="1"/>
          <p:nvPr>
            <p:ph idx="2" type="subTitle"/>
          </p:nvPr>
        </p:nvSpPr>
        <p:spPr>
          <a:xfrm>
            <a:off x="3767985" y="2327475"/>
            <a:ext cx="181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78"/>
          <p:cNvSpPr txBox="1"/>
          <p:nvPr>
            <p:ph idx="3" type="subTitle"/>
          </p:nvPr>
        </p:nvSpPr>
        <p:spPr>
          <a:xfrm>
            <a:off x="6112357" y="2006625"/>
            <a:ext cx="1811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78"/>
          <p:cNvSpPr txBox="1"/>
          <p:nvPr>
            <p:ph idx="4" type="subTitle"/>
          </p:nvPr>
        </p:nvSpPr>
        <p:spPr>
          <a:xfrm>
            <a:off x="6112357" y="2327476"/>
            <a:ext cx="181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78"/>
          <p:cNvSpPr txBox="1"/>
          <p:nvPr>
            <p:ph idx="5" type="subTitle"/>
          </p:nvPr>
        </p:nvSpPr>
        <p:spPr>
          <a:xfrm>
            <a:off x="3767985" y="3423400"/>
            <a:ext cx="1811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78"/>
          <p:cNvSpPr txBox="1"/>
          <p:nvPr>
            <p:ph idx="6" type="subTitle"/>
          </p:nvPr>
        </p:nvSpPr>
        <p:spPr>
          <a:xfrm>
            <a:off x="3767985" y="3744252"/>
            <a:ext cx="181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78"/>
          <p:cNvSpPr txBox="1"/>
          <p:nvPr>
            <p:ph idx="7" type="subTitle"/>
          </p:nvPr>
        </p:nvSpPr>
        <p:spPr>
          <a:xfrm>
            <a:off x="6112357" y="3423400"/>
            <a:ext cx="18105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78"/>
          <p:cNvSpPr txBox="1"/>
          <p:nvPr>
            <p:ph idx="8" type="subTitle"/>
          </p:nvPr>
        </p:nvSpPr>
        <p:spPr>
          <a:xfrm>
            <a:off x="6112357" y="3744249"/>
            <a:ext cx="18105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5" name="Google Shape;175;p78"/>
          <p:cNvGrpSpPr/>
          <p:nvPr/>
        </p:nvGrpSpPr>
        <p:grpSpPr>
          <a:xfrm>
            <a:off x="7663732" y="333768"/>
            <a:ext cx="1374686" cy="952800"/>
            <a:chOff x="7780782" y="3646318"/>
            <a:chExt cx="1374686" cy="952800"/>
          </a:xfrm>
        </p:grpSpPr>
        <p:sp>
          <p:nvSpPr>
            <p:cNvPr id="176" name="Google Shape;176;p78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8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9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0" name="Google Shape;180;p79"/>
          <p:cNvSpPr txBox="1"/>
          <p:nvPr>
            <p:ph idx="2" type="subTitle"/>
          </p:nvPr>
        </p:nvSpPr>
        <p:spPr>
          <a:xfrm>
            <a:off x="3434895" y="3509049"/>
            <a:ext cx="22740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1" name="Google Shape;181;p79"/>
          <p:cNvSpPr txBox="1"/>
          <p:nvPr>
            <p:ph idx="3" type="subTitle"/>
          </p:nvPr>
        </p:nvSpPr>
        <p:spPr>
          <a:xfrm>
            <a:off x="719763" y="3509049"/>
            <a:ext cx="22740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2" name="Google Shape;182;p79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79"/>
          <p:cNvSpPr txBox="1"/>
          <p:nvPr>
            <p:ph idx="4" type="subTitle"/>
          </p:nvPr>
        </p:nvSpPr>
        <p:spPr>
          <a:xfrm>
            <a:off x="722376" y="3834742"/>
            <a:ext cx="2277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79"/>
          <p:cNvSpPr txBox="1"/>
          <p:nvPr>
            <p:ph idx="5" type="subTitle"/>
          </p:nvPr>
        </p:nvSpPr>
        <p:spPr>
          <a:xfrm>
            <a:off x="3433395" y="3834742"/>
            <a:ext cx="2277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79"/>
          <p:cNvSpPr txBox="1"/>
          <p:nvPr>
            <p:ph idx="6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79"/>
          <p:cNvSpPr/>
          <p:nvPr/>
        </p:nvSpPr>
        <p:spPr>
          <a:xfrm>
            <a:off x="8080675" y="161340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9"/>
          <p:cNvSpPr/>
          <p:nvPr/>
        </p:nvSpPr>
        <p:spPr>
          <a:xfrm>
            <a:off x="7302950" y="161340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0"/>
          <p:cNvSpPr txBox="1"/>
          <p:nvPr>
            <p:ph idx="1" type="body"/>
          </p:nvPr>
        </p:nvSpPr>
        <p:spPr>
          <a:xfrm>
            <a:off x="713225" y="1452775"/>
            <a:ext cx="32817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lack Ops One"/>
              <a:buNone/>
              <a:defRPr sz="3600">
                <a:latin typeface="Black Ops One"/>
                <a:ea typeface="Black Ops One"/>
                <a:cs typeface="Black Ops One"/>
                <a:sym typeface="Black Ops On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1"/>
          <p:cNvSpPr txBox="1"/>
          <p:nvPr>
            <p:ph type="title"/>
          </p:nvPr>
        </p:nvSpPr>
        <p:spPr>
          <a:xfrm>
            <a:off x="713225" y="3677132"/>
            <a:ext cx="1906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92" name="Google Shape;192;p81"/>
          <p:cNvSpPr txBox="1"/>
          <p:nvPr>
            <p:ph idx="2" type="title"/>
          </p:nvPr>
        </p:nvSpPr>
        <p:spPr>
          <a:xfrm>
            <a:off x="3616553" y="3677132"/>
            <a:ext cx="1906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93" name="Google Shape;193;p81"/>
          <p:cNvSpPr txBox="1"/>
          <p:nvPr>
            <p:ph idx="3" type="title"/>
          </p:nvPr>
        </p:nvSpPr>
        <p:spPr>
          <a:xfrm>
            <a:off x="6523854" y="3677132"/>
            <a:ext cx="1906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94" name="Google Shape;194;p81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81"/>
          <p:cNvSpPr txBox="1"/>
          <p:nvPr>
            <p:ph idx="1" type="subTitle"/>
          </p:nvPr>
        </p:nvSpPr>
        <p:spPr>
          <a:xfrm>
            <a:off x="713225" y="2786854"/>
            <a:ext cx="1906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81"/>
          <p:cNvSpPr txBox="1"/>
          <p:nvPr>
            <p:ph idx="5" type="subTitle"/>
          </p:nvPr>
        </p:nvSpPr>
        <p:spPr>
          <a:xfrm>
            <a:off x="3616553" y="2786854"/>
            <a:ext cx="1906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81"/>
          <p:cNvSpPr txBox="1"/>
          <p:nvPr>
            <p:ph idx="6" type="subTitle"/>
          </p:nvPr>
        </p:nvSpPr>
        <p:spPr>
          <a:xfrm>
            <a:off x="6523854" y="2786854"/>
            <a:ext cx="1906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81"/>
          <p:cNvSpPr txBox="1"/>
          <p:nvPr>
            <p:ph idx="7" type="subTitle"/>
          </p:nvPr>
        </p:nvSpPr>
        <p:spPr>
          <a:xfrm>
            <a:off x="713225" y="2596332"/>
            <a:ext cx="1906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9" name="Google Shape;199;p81"/>
          <p:cNvSpPr txBox="1"/>
          <p:nvPr>
            <p:ph idx="8" type="subTitle"/>
          </p:nvPr>
        </p:nvSpPr>
        <p:spPr>
          <a:xfrm>
            <a:off x="3616553" y="2596332"/>
            <a:ext cx="1906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0" name="Google Shape;200;p81"/>
          <p:cNvSpPr txBox="1"/>
          <p:nvPr>
            <p:ph idx="9" type="subTitle"/>
          </p:nvPr>
        </p:nvSpPr>
        <p:spPr>
          <a:xfrm>
            <a:off x="6523854" y="2596332"/>
            <a:ext cx="1906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201" name="Google Shape;201;p81"/>
          <p:cNvGrpSpPr/>
          <p:nvPr/>
        </p:nvGrpSpPr>
        <p:grpSpPr>
          <a:xfrm>
            <a:off x="-329162" y="310901"/>
            <a:ext cx="1883825" cy="1244700"/>
            <a:chOff x="-228687" y="3705301"/>
            <a:chExt cx="1883825" cy="1244700"/>
          </a:xfrm>
        </p:grpSpPr>
        <p:sp>
          <p:nvSpPr>
            <p:cNvPr id="202" name="Google Shape;202;p81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1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81"/>
          <p:cNvSpPr/>
          <p:nvPr/>
        </p:nvSpPr>
        <p:spPr>
          <a:xfrm>
            <a:off x="8022888" y="310901"/>
            <a:ext cx="1106100" cy="12447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2"/>
          <p:cNvSpPr txBox="1"/>
          <p:nvPr>
            <p:ph hasCustomPrompt="1" type="title"/>
          </p:nvPr>
        </p:nvSpPr>
        <p:spPr>
          <a:xfrm>
            <a:off x="719679" y="1711325"/>
            <a:ext cx="66246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82"/>
          <p:cNvSpPr txBox="1"/>
          <p:nvPr>
            <p:ph idx="1" type="body"/>
          </p:nvPr>
        </p:nvSpPr>
        <p:spPr>
          <a:xfrm>
            <a:off x="719679" y="2866776"/>
            <a:ext cx="6624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3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3"/>
          <p:cNvSpPr txBox="1"/>
          <p:nvPr>
            <p:ph type="title"/>
          </p:nvPr>
        </p:nvSpPr>
        <p:spPr>
          <a:xfrm>
            <a:off x="5076475" y="1642525"/>
            <a:ext cx="3100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83"/>
          <p:cNvSpPr txBox="1"/>
          <p:nvPr>
            <p:ph idx="1" type="body"/>
          </p:nvPr>
        </p:nvSpPr>
        <p:spPr>
          <a:xfrm>
            <a:off x="5076475" y="2286000"/>
            <a:ext cx="31002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12" name="Google Shape;212;p83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13" name="Google Shape;213;p83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3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4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7" name="Google Shape;217;p84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" name="Google Shape;218;p84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19" name="Google Shape;219;p84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5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85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3" name="Google Shape;223;p85"/>
          <p:cNvGrpSpPr/>
          <p:nvPr/>
        </p:nvGrpSpPr>
        <p:grpSpPr>
          <a:xfrm>
            <a:off x="4995830" y="1326906"/>
            <a:ext cx="3657491" cy="2535093"/>
            <a:chOff x="3471133" y="956682"/>
            <a:chExt cx="4698729" cy="3256800"/>
          </a:xfrm>
        </p:grpSpPr>
        <p:sp>
          <p:nvSpPr>
            <p:cNvPr id="224" name="Google Shape;224;p85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5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85"/>
          <p:cNvSpPr/>
          <p:nvPr/>
        </p:nvSpPr>
        <p:spPr>
          <a:xfrm>
            <a:off x="5456650" y="3043572"/>
            <a:ext cx="1284000" cy="14451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86"/>
          <p:cNvGrpSpPr/>
          <p:nvPr/>
        </p:nvGrpSpPr>
        <p:grpSpPr>
          <a:xfrm>
            <a:off x="25877" y="35971"/>
            <a:ext cx="1374686" cy="952800"/>
            <a:chOff x="7780782" y="3646318"/>
            <a:chExt cx="1374686" cy="952800"/>
          </a:xfrm>
        </p:grpSpPr>
        <p:sp>
          <p:nvSpPr>
            <p:cNvPr id="229" name="Google Shape;229;p86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6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86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32" name="Google Shape;232;p8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86"/>
          <p:cNvSpPr txBox="1"/>
          <p:nvPr>
            <p:ph idx="2" type="body"/>
          </p:nvPr>
        </p:nvSpPr>
        <p:spPr>
          <a:xfrm>
            <a:off x="4590425" y="1933325"/>
            <a:ext cx="3840300" cy="26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34" name="Google Shape;234;p86"/>
          <p:cNvSpPr/>
          <p:nvPr/>
        </p:nvSpPr>
        <p:spPr>
          <a:xfrm>
            <a:off x="7884650" y="4282076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6"/>
          <p:cNvSpPr/>
          <p:nvPr/>
        </p:nvSpPr>
        <p:spPr>
          <a:xfrm>
            <a:off x="7106925" y="4282076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/>
          <p:nvPr>
            <p:ph type="title"/>
          </p:nvPr>
        </p:nvSpPr>
        <p:spPr>
          <a:xfrm>
            <a:off x="2132173" y="548650"/>
            <a:ext cx="4875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9pPr>
          </a:lstStyle>
          <a:p/>
        </p:txBody>
      </p:sp>
      <p:sp>
        <p:nvSpPr>
          <p:cNvPr id="29" name="Google Shape;29;p61"/>
          <p:cNvSpPr txBox="1"/>
          <p:nvPr>
            <p:ph idx="2" type="title"/>
          </p:nvPr>
        </p:nvSpPr>
        <p:spPr>
          <a:xfrm>
            <a:off x="1052096" y="1722171"/>
            <a:ext cx="18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" name="Google Shape;30;p61"/>
          <p:cNvSpPr txBox="1"/>
          <p:nvPr>
            <p:ph idx="3" type="title"/>
          </p:nvPr>
        </p:nvSpPr>
        <p:spPr>
          <a:xfrm>
            <a:off x="1052096" y="11160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61"/>
          <p:cNvSpPr txBox="1"/>
          <p:nvPr>
            <p:ph idx="1" type="subTitle"/>
          </p:nvPr>
        </p:nvSpPr>
        <p:spPr>
          <a:xfrm>
            <a:off x="1052096" y="2303486"/>
            <a:ext cx="1812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1"/>
          <p:cNvSpPr txBox="1"/>
          <p:nvPr>
            <p:ph idx="4" type="title"/>
          </p:nvPr>
        </p:nvSpPr>
        <p:spPr>
          <a:xfrm>
            <a:off x="3664547" y="1722171"/>
            <a:ext cx="18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" name="Google Shape;33;p61"/>
          <p:cNvSpPr txBox="1"/>
          <p:nvPr>
            <p:ph idx="5" type="title"/>
          </p:nvPr>
        </p:nvSpPr>
        <p:spPr>
          <a:xfrm>
            <a:off x="3664546" y="11160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61"/>
          <p:cNvSpPr txBox="1"/>
          <p:nvPr>
            <p:ph idx="6" type="subTitle"/>
          </p:nvPr>
        </p:nvSpPr>
        <p:spPr>
          <a:xfrm>
            <a:off x="3664546" y="2303486"/>
            <a:ext cx="1812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1"/>
          <p:cNvSpPr txBox="1"/>
          <p:nvPr>
            <p:ph idx="7" type="title"/>
          </p:nvPr>
        </p:nvSpPr>
        <p:spPr>
          <a:xfrm>
            <a:off x="6276995" y="1722171"/>
            <a:ext cx="18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" name="Google Shape;36;p61"/>
          <p:cNvSpPr txBox="1"/>
          <p:nvPr>
            <p:ph idx="8" type="title"/>
          </p:nvPr>
        </p:nvSpPr>
        <p:spPr>
          <a:xfrm>
            <a:off x="6276995" y="11160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p61"/>
          <p:cNvSpPr txBox="1"/>
          <p:nvPr>
            <p:ph idx="9" type="subTitle"/>
          </p:nvPr>
        </p:nvSpPr>
        <p:spPr>
          <a:xfrm>
            <a:off x="6276995" y="2303486"/>
            <a:ext cx="1812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13" type="title"/>
          </p:nvPr>
        </p:nvSpPr>
        <p:spPr>
          <a:xfrm>
            <a:off x="1052107" y="3511571"/>
            <a:ext cx="2021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" name="Google Shape;39;p61"/>
          <p:cNvSpPr txBox="1"/>
          <p:nvPr>
            <p:ph idx="14" type="title"/>
          </p:nvPr>
        </p:nvSpPr>
        <p:spPr>
          <a:xfrm>
            <a:off x="1052096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61"/>
          <p:cNvSpPr txBox="1"/>
          <p:nvPr>
            <p:ph idx="15" type="subTitle"/>
          </p:nvPr>
        </p:nvSpPr>
        <p:spPr>
          <a:xfrm>
            <a:off x="1052096" y="4105793"/>
            <a:ext cx="1812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1"/>
          <p:cNvSpPr txBox="1"/>
          <p:nvPr>
            <p:ph idx="16" type="title"/>
          </p:nvPr>
        </p:nvSpPr>
        <p:spPr>
          <a:xfrm>
            <a:off x="3664547" y="3511571"/>
            <a:ext cx="18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" name="Google Shape;42;p61"/>
          <p:cNvSpPr txBox="1"/>
          <p:nvPr>
            <p:ph idx="17" type="title"/>
          </p:nvPr>
        </p:nvSpPr>
        <p:spPr>
          <a:xfrm>
            <a:off x="3664546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61"/>
          <p:cNvSpPr txBox="1"/>
          <p:nvPr>
            <p:ph idx="18" type="subTitle"/>
          </p:nvPr>
        </p:nvSpPr>
        <p:spPr>
          <a:xfrm>
            <a:off x="3664546" y="4105793"/>
            <a:ext cx="1812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1"/>
          <p:cNvSpPr txBox="1"/>
          <p:nvPr>
            <p:ph idx="19" type="title"/>
          </p:nvPr>
        </p:nvSpPr>
        <p:spPr>
          <a:xfrm>
            <a:off x="6276995" y="3511571"/>
            <a:ext cx="18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" name="Google Shape;45;p61"/>
          <p:cNvSpPr txBox="1"/>
          <p:nvPr>
            <p:ph idx="20" type="title"/>
          </p:nvPr>
        </p:nvSpPr>
        <p:spPr>
          <a:xfrm>
            <a:off x="6276995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" name="Google Shape;46;p61"/>
          <p:cNvSpPr txBox="1"/>
          <p:nvPr>
            <p:ph idx="21" type="subTitle"/>
          </p:nvPr>
        </p:nvSpPr>
        <p:spPr>
          <a:xfrm>
            <a:off x="6276995" y="4105793"/>
            <a:ext cx="1812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" name="Google Shape;47;p61"/>
          <p:cNvGrpSpPr/>
          <p:nvPr/>
        </p:nvGrpSpPr>
        <p:grpSpPr>
          <a:xfrm>
            <a:off x="713231" y="335926"/>
            <a:ext cx="856154" cy="593404"/>
            <a:chOff x="713232" y="539493"/>
            <a:chExt cx="1374686" cy="952800"/>
          </a:xfrm>
        </p:grpSpPr>
        <p:sp>
          <p:nvSpPr>
            <p:cNvPr id="48" name="Google Shape;48;p61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1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61"/>
          <p:cNvSpPr/>
          <p:nvPr/>
        </p:nvSpPr>
        <p:spPr>
          <a:xfrm>
            <a:off x="7903261" y="335926"/>
            <a:ext cx="527400" cy="593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1"/>
          <p:cNvGrpSpPr/>
          <p:nvPr/>
        </p:nvGrpSpPr>
        <p:grpSpPr>
          <a:xfrm>
            <a:off x="4135965" y="935785"/>
            <a:ext cx="4698729" cy="3256800"/>
            <a:chOff x="3471133" y="956682"/>
            <a:chExt cx="4698729" cy="3256800"/>
          </a:xfrm>
        </p:grpSpPr>
        <p:sp>
          <p:nvSpPr>
            <p:cNvPr id="239" name="Google Shape;239;p9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9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91"/>
          <p:cNvGrpSpPr/>
          <p:nvPr/>
        </p:nvGrpSpPr>
        <p:grpSpPr>
          <a:xfrm>
            <a:off x="6240989" y="3646671"/>
            <a:ext cx="1374686" cy="952800"/>
            <a:chOff x="7780782" y="3646318"/>
            <a:chExt cx="1374686" cy="952800"/>
          </a:xfrm>
        </p:grpSpPr>
        <p:sp>
          <p:nvSpPr>
            <p:cNvPr id="242" name="Google Shape;242;p91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1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2"/>
          <p:cNvSpPr/>
          <p:nvPr/>
        </p:nvSpPr>
        <p:spPr>
          <a:xfrm>
            <a:off x="1360875" y="1302971"/>
            <a:ext cx="2913600" cy="32784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2"/>
          <p:cNvSpPr/>
          <p:nvPr/>
        </p:nvSpPr>
        <p:spPr>
          <a:xfrm>
            <a:off x="-824" y="762007"/>
            <a:ext cx="2894700" cy="3256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2"/>
          <p:cNvSpPr/>
          <p:nvPr/>
        </p:nvSpPr>
        <p:spPr>
          <a:xfrm>
            <a:off x="2389761" y="925903"/>
            <a:ext cx="1473900" cy="1658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92"/>
          <p:cNvGrpSpPr/>
          <p:nvPr/>
        </p:nvGrpSpPr>
        <p:grpSpPr>
          <a:xfrm>
            <a:off x="7057757" y="0"/>
            <a:ext cx="1374686" cy="952800"/>
            <a:chOff x="7780782" y="3646318"/>
            <a:chExt cx="1374686" cy="952800"/>
          </a:xfrm>
        </p:grpSpPr>
        <p:sp>
          <p:nvSpPr>
            <p:cNvPr id="249" name="Google Shape;249;p9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3"/>
          <p:cNvSpPr/>
          <p:nvPr/>
        </p:nvSpPr>
        <p:spPr>
          <a:xfrm>
            <a:off x="5932875" y="540971"/>
            <a:ext cx="2913600" cy="32784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3"/>
          <p:cNvSpPr/>
          <p:nvPr/>
        </p:nvSpPr>
        <p:spPr>
          <a:xfrm>
            <a:off x="4571176" y="7"/>
            <a:ext cx="2894700" cy="3256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93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255" name="Google Shape;255;p93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93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93"/>
          <p:cNvGrpSpPr/>
          <p:nvPr/>
        </p:nvGrpSpPr>
        <p:grpSpPr>
          <a:xfrm>
            <a:off x="713232" y="4190700"/>
            <a:ext cx="1374686" cy="952800"/>
            <a:chOff x="7780782" y="3646318"/>
            <a:chExt cx="1374686" cy="952800"/>
          </a:xfrm>
        </p:grpSpPr>
        <p:sp>
          <p:nvSpPr>
            <p:cNvPr id="258" name="Google Shape;258;p93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93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4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94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63" name="Google Shape;263;p9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9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94"/>
          <p:cNvGrpSpPr/>
          <p:nvPr/>
        </p:nvGrpSpPr>
        <p:grpSpPr>
          <a:xfrm>
            <a:off x="1709705" y="1339356"/>
            <a:ext cx="3657491" cy="2535093"/>
            <a:chOff x="3471133" y="956682"/>
            <a:chExt cx="4698729" cy="3256800"/>
          </a:xfrm>
        </p:grpSpPr>
        <p:sp>
          <p:nvSpPr>
            <p:cNvPr id="266" name="Google Shape;266;p94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4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94"/>
          <p:cNvSpPr/>
          <p:nvPr/>
        </p:nvSpPr>
        <p:spPr>
          <a:xfrm>
            <a:off x="2170525" y="3056022"/>
            <a:ext cx="1284000" cy="14451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2"/>
          <p:cNvSpPr txBox="1"/>
          <p:nvPr>
            <p:ph type="title"/>
          </p:nvPr>
        </p:nvSpPr>
        <p:spPr>
          <a:xfrm>
            <a:off x="713225" y="800675"/>
            <a:ext cx="38589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62"/>
          <p:cNvSpPr txBox="1"/>
          <p:nvPr>
            <p:ph idx="1" type="subTitle"/>
          </p:nvPr>
        </p:nvSpPr>
        <p:spPr>
          <a:xfrm>
            <a:off x="713275" y="2127107"/>
            <a:ext cx="38589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2"/>
          <p:cNvSpPr/>
          <p:nvPr/>
        </p:nvSpPr>
        <p:spPr>
          <a:xfrm>
            <a:off x="3465900" y="38988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2"/>
          <p:cNvSpPr/>
          <p:nvPr/>
        </p:nvSpPr>
        <p:spPr>
          <a:xfrm>
            <a:off x="2688175" y="38988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3"/>
          <p:cNvSpPr/>
          <p:nvPr/>
        </p:nvSpPr>
        <p:spPr>
          <a:xfrm>
            <a:off x="6546900" y="61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3"/>
          <p:cNvSpPr/>
          <p:nvPr/>
        </p:nvSpPr>
        <p:spPr>
          <a:xfrm>
            <a:off x="7324625" y="61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3"/>
          <p:cNvSpPr txBox="1"/>
          <p:nvPr>
            <p:ph type="title"/>
          </p:nvPr>
        </p:nvSpPr>
        <p:spPr>
          <a:xfrm>
            <a:off x="4573611" y="1378007"/>
            <a:ext cx="38589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63"/>
          <p:cNvSpPr txBox="1"/>
          <p:nvPr>
            <p:ph idx="1" type="subTitle"/>
          </p:nvPr>
        </p:nvSpPr>
        <p:spPr>
          <a:xfrm>
            <a:off x="4573650" y="2704458"/>
            <a:ext cx="3858900" cy="18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4"/>
          <p:cNvSpPr txBox="1"/>
          <p:nvPr>
            <p:ph type="title"/>
          </p:nvPr>
        </p:nvSpPr>
        <p:spPr>
          <a:xfrm>
            <a:off x="715500" y="3310775"/>
            <a:ext cx="4253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" name="Google Shape;63;p64"/>
          <p:cNvSpPr txBox="1"/>
          <p:nvPr>
            <p:ph idx="1" type="subTitle"/>
          </p:nvPr>
        </p:nvSpPr>
        <p:spPr>
          <a:xfrm>
            <a:off x="715500" y="1290725"/>
            <a:ext cx="42537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5"/>
          <p:cNvSpPr txBox="1"/>
          <p:nvPr>
            <p:ph type="title"/>
          </p:nvPr>
        </p:nvSpPr>
        <p:spPr>
          <a:xfrm>
            <a:off x="715175" y="1904385"/>
            <a:ext cx="40863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65"/>
          <p:cNvSpPr txBox="1"/>
          <p:nvPr>
            <p:ph idx="1" type="subTitle"/>
          </p:nvPr>
        </p:nvSpPr>
        <p:spPr>
          <a:xfrm>
            <a:off x="715175" y="3424674"/>
            <a:ext cx="40863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65"/>
          <p:cNvSpPr txBox="1"/>
          <p:nvPr>
            <p:ph idx="2" type="title"/>
          </p:nvPr>
        </p:nvSpPr>
        <p:spPr>
          <a:xfrm>
            <a:off x="2098743" y="962425"/>
            <a:ext cx="1318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68" name="Google Shape;68;p65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69" name="Google Shape;69;p65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5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65"/>
          <p:cNvGrpSpPr/>
          <p:nvPr/>
        </p:nvGrpSpPr>
        <p:grpSpPr>
          <a:xfrm>
            <a:off x="713232" y="4190700"/>
            <a:ext cx="1374686" cy="952800"/>
            <a:chOff x="7780782" y="3646318"/>
            <a:chExt cx="1374686" cy="952800"/>
          </a:xfrm>
        </p:grpSpPr>
        <p:sp>
          <p:nvSpPr>
            <p:cNvPr id="72" name="Google Shape;72;p65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5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6" name="Google Shape;76;p66"/>
          <p:cNvGrpSpPr/>
          <p:nvPr/>
        </p:nvGrpSpPr>
        <p:grpSpPr>
          <a:xfrm>
            <a:off x="7412527" y="-7"/>
            <a:ext cx="1340869" cy="929361"/>
            <a:chOff x="713232" y="539493"/>
            <a:chExt cx="1374686" cy="952800"/>
          </a:xfrm>
        </p:grpSpPr>
        <p:sp>
          <p:nvSpPr>
            <p:cNvPr id="77" name="Google Shape;77;p66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6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7"/>
          <p:cNvSpPr txBox="1"/>
          <p:nvPr>
            <p:ph idx="1" type="subTitle"/>
          </p:nvPr>
        </p:nvSpPr>
        <p:spPr>
          <a:xfrm>
            <a:off x="720000" y="1934107"/>
            <a:ext cx="226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67"/>
          <p:cNvSpPr txBox="1"/>
          <p:nvPr>
            <p:ph idx="2" type="subTitle"/>
          </p:nvPr>
        </p:nvSpPr>
        <p:spPr>
          <a:xfrm>
            <a:off x="6156300" y="2962186"/>
            <a:ext cx="226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67"/>
          <p:cNvSpPr txBox="1"/>
          <p:nvPr>
            <p:ph idx="3" type="subTitle"/>
          </p:nvPr>
        </p:nvSpPr>
        <p:spPr>
          <a:xfrm>
            <a:off x="720000" y="2211339"/>
            <a:ext cx="22677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7"/>
          <p:cNvSpPr txBox="1"/>
          <p:nvPr>
            <p:ph idx="4" type="subTitle"/>
          </p:nvPr>
        </p:nvSpPr>
        <p:spPr>
          <a:xfrm>
            <a:off x="6156300" y="3239418"/>
            <a:ext cx="22677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7"/>
          <p:cNvSpPr txBox="1"/>
          <p:nvPr>
            <p:ph type="title"/>
          </p:nvPr>
        </p:nvSpPr>
        <p:spPr>
          <a:xfrm>
            <a:off x="720000" y="552907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67"/>
          <p:cNvSpPr/>
          <p:nvPr/>
        </p:nvSpPr>
        <p:spPr>
          <a:xfrm>
            <a:off x="0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7"/>
          <p:cNvSpPr/>
          <p:nvPr/>
        </p:nvSpPr>
        <p:spPr>
          <a:xfrm>
            <a:off x="777725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Ops One"/>
              <a:buNone/>
              <a:defRPr b="0" i="0" sz="3000" u="none" cap="none" strike="noStrik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b="0" i="0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b="0" i="0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b="0" i="0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b="0" i="0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b="0" i="0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b="0" i="0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b="0" i="0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b="0" i="0" sz="3000" u="none" cap="none" strike="noStrik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 b="0" i="0" sz="1400" u="none" cap="none" strike="noStrik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"/>
          <p:cNvGrpSpPr/>
          <p:nvPr/>
        </p:nvGrpSpPr>
        <p:grpSpPr>
          <a:xfrm>
            <a:off x="5581012" y="1183469"/>
            <a:ext cx="3749116" cy="2855888"/>
            <a:chOff x="3471133" y="956682"/>
            <a:chExt cx="4698729" cy="3256800"/>
          </a:xfrm>
        </p:grpSpPr>
        <p:sp>
          <p:nvSpPr>
            <p:cNvPr id="274" name="Google Shape;274;p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6" name="Google Shape;276;p1"/>
          <p:cNvPicPr preferRelativeResize="0"/>
          <p:nvPr/>
        </p:nvPicPr>
        <p:blipFill rotWithShape="1">
          <a:blip r:embed="rId3">
            <a:alphaModFix/>
          </a:blip>
          <a:srcRect b="0" l="3454" r="3443" t="0"/>
          <a:stretch/>
        </p:blipFill>
        <p:spPr>
          <a:xfrm>
            <a:off x="5147325" y="182875"/>
            <a:ext cx="3882376" cy="4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"/>
          <p:cNvSpPr txBox="1"/>
          <p:nvPr>
            <p:ph type="ctrTitle"/>
          </p:nvPr>
        </p:nvSpPr>
        <p:spPr>
          <a:xfrm>
            <a:off x="143825" y="93600"/>
            <a:ext cx="39039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European League	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Datawis</a:t>
            </a:r>
            <a:endParaRPr/>
          </a:p>
        </p:txBody>
      </p:sp>
      <p:pic>
        <p:nvPicPr>
          <p:cNvPr id="278" name="Google Shape;27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25" y="2552700"/>
            <a:ext cx="5383224" cy="15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69342e57c_0_32"/>
          <p:cNvSpPr txBox="1"/>
          <p:nvPr>
            <p:ph type="title"/>
          </p:nvPr>
        </p:nvSpPr>
        <p:spPr>
          <a:xfrm>
            <a:off x="630250" y="82650"/>
            <a:ext cx="77175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FEATURE </a:t>
            </a:r>
            <a:r>
              <a:rPr lang="en">
                <a:solidFill>
                  <a:schemeClr val="accent2"/>
                </a:solidFill>
              </a:rPr>
              <a:t>IMPORTANCE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98" name="Google Shape;398;g3469342e57c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50" y="839250"/>
            <a:ext cx="6257549" cy="37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69342e57c_0_99"/>
          <p:cNvSpPr txBox="1"/>
          <p:nvPr>
            <p:ph type="title"/>
          </p:nvPr>
        </p:nvSpPr>
        <p:spPr>
          <a:xfrm>
            <a:off x="58400" y="72825"/>
            <a:ext cx="7764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How to measure </a:t>
            </a:r>
            <a:r>
              <a:rPr lang="en" sz="2800">
                <a:solidFill>
                  <a:schemeClr val="accent2"/>
                </a:solidFill>
              </a:rPr>
              <a:t>players’ contribution</a:t>
            </a:r>
            <a:r>
              <a:rPr lang="en" sz="2800"/>
              <a:t>?</a:t>
            </a:r>
            <a:endParaRPr sz="2600">
              <a:solidFill>
                <a:schemeClr val="accent2"/>
              </a:solidFill>
            </a:endParaRPr>
          </a:p>
        </p:txBody>
      </p:sp>
      <p:pic>
        <p:nvPicPr>
          <p:cNvPr id="404" name="Google Shape;404;g3469342e57c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9725"/>
            <a:ext cx="7340175" cy="4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9"/>
          <p:cNvSpPr txBox="1"/>
          <p:nvPr>
            <p:ph type="title"/>
          </p:nvPr>
        </p:nvSpPr>
        <p:spPr>
          <a:xfrm>
            <a:off x="630250" y="82650"/>
            <a:ext cx="7717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Top </a:t>
            </a:r>
            <a:r>
              <a:rPr lang="en">
                <a:solidFill>
                  <a:schemeClr val="accent2"/>
                </a:solidFill>
              </a:rPr>
              <a:t>Contributors</a:t>
            </a:r>
            <a:endParaRPr b="1"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10" name="Google Shape;4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50" y="461950"/>
            <a:ext cx="4042316" cy="38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975" y="461950"/>
            <a:ext cx="2354349" cy="182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535" y="2569350"/>
            <a:ext cx="2186796" cy="17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2546" y="985850"/>
            <a:ext cx="2024754" cy="17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0315" y="3017400"/>
            <a:ext cx="2286983" cy="182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24"/>
          <p:cNvGrpSpPr/>
          <p:nvPr/>
        </p:nvGrpSpPr>
        <p:grpSpPr>
          <a:xfrm>
            <a:off x="-4741" y="1419783"/>
            <a:ext cx="4129713" cy="2862402"/>
            <a:chOff x="3471133" y="956682"/>
            <a:chExt cx="4698729" cy="3256800"/>
          </a:xfrm>
        </p:grpSpPr>
        <p:sp>
          <p:nvSpPr>
            <p:cNvPr id="420" name="Google Shape;420;p24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24"/>
          <p:cNvSpPr/>
          <p:nvPr/>
        </p:nvSpPr>
        <p:spPr>
          <a:xfrm>
            <a:off x="1768134" y="539500"/>
            <a:ext cx="2016600" cy="22692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4"/>
          <p:cNvSpPr txBox="1"/>
          <p:nvPr>
            <p:ph type="title"/>
          </p:nvPr>
        </p:nvSpPr>
        <p:spPr>
          <a:xfrm>
            <a:off x="3607550" y="1936085"/>
            <a:ext cx="48249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PREDICTED </a:t>
            </a:r>
            <a:r>
              <a:rPr lang="en">
                <a:solidFill>
                  <a:schemeClr val="accent2"/>
                </a:solidFill>
              </a:rPr>
              <a:t>LEAGUE WINNERS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4" name="Google Shape;424;p24"/>
          <p:cNvSpPr txBox="1"/>
          <p:nvPr>
            <p:ph idx="2" type="title"/>
          </p:nvPr>
        </p:nvSpPr>
        <p:spPr>
          <a:xfrm>
            <a:off x="5234922" y="539500"/>
            <a:ext cx="15576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25" name="Google Shape;4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550" y="405250"/>
            <a:ext cx="3200999" cy="43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4"/>
          <p:cNvSpPr/>
          <p:nvPr/>
        </p:nvSpPr>
        <p:spPr>
          <a:xfrm>
            <a:off x="7902475" y="-82653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4"/>
          <p:cNvSpPr/>
          <p:nvPr/>
        </p:nvSpPr>
        <p:spPr>
          <a:xfrm>
            <a:off x="7124750" y="-82653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"/>
          <p:cNvSpPr/>
          <p:nvPr/>
        </p:nvSpPr>
        <p:spPr>
          <a:xfrm>
            <a:off x="3000375" y="3989700"/>
            <a:ext cx="1415625" cy="617700"/>
          </a:xfrm>
          <a:prstGeom prst="flowChartOffpageConnector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hlink"/>
                </a:solidFill>
                <a:highlight>
                  <a:srgbClr val="FFFFFF"/>
                </a:highlight>
              </a:rPr>
              <a:t>Goals, Goal assist, Shots on Target…</a:t>
            </a:r>
            <a:endParaRPr sz="10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/>
          <p:nvPr/>
        </p:nvSpPr>
        <p:spPr>
          <a:xfrm>
            <a:off x="4979825" y="3989700"/>
            <a:ext cx="1034450" cy="653725"/>
          </a:xfrm>
          <a:prstGeom prst="flowChartOffpageConnector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Home win rate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5"/>
          <p:cNvSpPr/>
          <p:nvPr/>
        </p:nvSpPr>
        <p:spPr>
          <a:xfrm>
            <a:off x="6670331" y="3989700"/>
            <a:ext cx="1034450" cy="617700"/>
          </a:xfrm>
          <a:prstGeom prst="flowChartOffpageConnector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Away win rate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5"/>
          <p:cNvSpPr/>
          <p:nvPr/>
        </p:nvSpPr>
        <p:spPr>
          <a:xfrm>
            <a:off x="1415850" y="3989700"/>
            <a:ext cx="1239400" cy="653725"/>
          </a:xfrm>
          <a:prstGeom prst="flowChartOffpageConnector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Saves…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VICTORY </a:t>
            </a:r>
            <a:r>
              <a:rPr lang="en">
                <a:solidFill>
                  <a:schemeClr val="accent2"/>
                </a:solidFill>
              </a:rPr>
              <a:t>PREDICTION SYSTEM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7" name="Google Shape;437;p25"/>
          <p:cNvSpPr/>
          <p:nvPr/>
        </p:nvSpPr>
        <p:spPr>
          <a:xfrm>
            <a:off x="2877900" y="3147282"/>
            <a:ext cx="1538100" cy="617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rgbClr val="292929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Offense</a:t>
            </a:r>
            <a:endParaRPr b="0" i="0" sz="1700" u="none" cap="none" strike="noStrike">
              <a:solidFill>
                <a:srgbClr val="292929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4728000" y="3147282"/>
            <a:ext cx="1538100" cy="617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rgbClr val="292929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Home team</a:t>
            </a:r>
            <a:endParaRPr b="0" i="0" sz="1700" u="none" cap="none" strike="noStrike">
              <a:solidFill>
                <a:srgbClr val="292929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39" name="Google Shape;439;p25"/>
          <p:cNvSpPr/>
          <p:nvPr/>
        </p:nvSpPr>
        <p:spPr>
          <a:xfrm>
            <a:off x="6418500" y="3147282"/>
            <a:ext cx="1538100" cy="617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rgbClr val="292929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Away team</a:t>
            </a:r>
            <a:endParaRPr b="0" i="0" sz="1700" u="none" cap="none" strike="noStrike">
              <a:solidFill>
                <a:srgbClr val="292929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40" name="Google Shape;440;p25"/>
          <p:cNvSpPr/>
          <p:nvPr/>
        </p:nvSpPr>
        <p:spPr>
          <a:xfrm>
            <a:off x="2877900" y="1424075"/>
            <a:ext cx="3388200" cy="4425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Win Probability</a:t>
            </a:r>
            <a:endParaRPr b="0" i="0" sz="2000" u="none" cap="none" strike="noStrike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41" name="Google Shape;441;p25"/>
          <p:cNvSpPr/>
          <p:nvPr/>
        </p:nvSpPr>
        <p:spPr>
          <a:xfrm>
            <a:off x="5468850" y="2247575"/>
            <a:ext cx="1898100" cy="5214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700">
                <a:solidFill>
                  <a:srgbClr val="292929"/>
                </a:solidFill>
                <a:latin typeface="Black Ops One"/>
                <a:ea typeface="Black Ops One"/>
                <a:cs typeface="Black Ops One"/>
                <a:sym typeface="Black Ops One"/>
              </a:rPr>
              <a:t>EXTERNAL FACTORS</a:t>
            </a:r>
            <a:endParaRPr b="0" i="0" sz="1700" u="none" cap="none" strike="noStrike">
              <a:solidFill>
                <a:srgbClr val="292929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42" name="Google Shape;442;p25"/>
          <p:cNvSpPr/>
          <p:nvPr/>
        </p:nvSpPr>
        <p:spPr>
          <a:xfrm>
            <a:off x="1956450" y="2247575"/>
            <a:ext cx="1643400" cy="5214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700" u="none" cap="none" strike="noStrike">
                <a:solidFill>
                  <a:srgbClr val="292929"/>
                </a:solidFill>
                <a:latin typeface="Black Ops One"/>
                <a:ea typeface="Black Ops One"/>
                <a:cs typeface="Black Ops One"/>
                <a:sym typeface="Black Ops One"/>
              </a:rPr>
              <a:t>TEAM </a:t>
            </a:r>
            <a:r>
              <a:rPr lang="en" sz="1700">
                <a:solidFill>
                  <a:srgbClr val="292929"/>
                </a:solidFill>
                <a:latin typeface="Black Ops One"/>
                <a:ea typeface="Black Ops One"/>
                <a:cs typeface="Black Ops One"/>
                <a:sym typeface="Black Ops One"/>
              </a:rPr>
              <a:t>STRENGTH</a:t>
            </a:r>
            <a:endParaRPr b="0" i="0" sz="1700" u="none" cap="none" strike="noStrike">
              <a:solidFill>
                <a:srgbClr val="292929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43" name="Google Shape;443;p25"/>
          <p:cNvSpPr/>
          <p:nvPr/>
        </p:nvSpPr>
        <p:spPr>
          <a:xfrm>
            <a:off x="1187400" y="3147282"/>
            <a:ext cx="1538100" cy="617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rgbClr val="292929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Defense</a:t>
            </a:r>
            <a:endParaRPr b="0" i="0" sz="1700" u="none" cap="none" strike="noStrike">
              <a:solidFill>
                <a:srgbClr val="292929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cxnSp>
        <p:nvCxnSpPr>
          <p:cNvPr id="444" name="Google Shape;444;p25"/>
          <p:cNvCxnSpPr>
            <a:stCxn id="440" idx="2"/>
            <a:endCxn id="441" idx="0"/>
          </p:cNvCxnSpPr>
          <p:nvPr/>
        </p:nvCxnSpPr>
        <p:spPr>
          <a:xfrm flipH="1" rot="-5400000">
            <a:off x="5304450" y="1134125"/>
            <a:ext cx="381000" cy="18459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25"/>
          <p:cNvCxnSpPr>
            <a:stCxn id="442" idx="0"/>
            <a:endCxn id="440" idx="2"/>
          </p:cNvCxnSpPr>
          <p:nvPr/>
        </p:nvCxnSpPr>
        <p:spPr>
          <a:xfrm rot="-5400000">
            <a:off x="3484650" y="1160075"/>
            <a:ext cx="381000" cy="17940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25"/>
          <p:cNvCxnSpPr>
            <a:stCxn id="442" idx="2"/>
            <a:endCxn id="437" idx="0"/>
          </p:cNvCxnSpPr>
          <p:nvPr/>
        </p:nvCxnSpPr>
        <p:spPr>
          <a:xfrm flipH="1" rot="-5400000">
            <a:off x="3023400" y="2523725"/>
            <a:ext cx="378300" cy="8688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25"/>
          <p:cNvCxnSpPr>
            <a:stCxn id="443" idx="0"/>
            <a:endCxn id="442" idx="2"/>
          </p:cNvCxnSpPr>
          <p:nvPr/>
        </p:nvCxnSpPr>
        <p:spPr>
          <a:xfrm rot="-5400000">
            <a:off x="2178150" y="2547282"/>
            <a:ext cx="378300" cy="8217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25"/>
          <p:cNvCxnSpPr>
            <a:stCxn id="441" idx="2"/>
            <a:endCxn id="439" idx="0"/>
          </p:cNvCxnSpPr>
          <p:nvPr/>
        </p:nvCxnSpPr>
        <p:spPr>
          <a:xfrm flipH="1" rot="-5400000">
            <a:off x="6613650" y="2573225"/>
            <a:ext cx="378300" cy="7698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25"/>
          <p:cNvCxnSpPr>
            <a:stCxn id="438" idx="0"/>
            <a:endCxn id="441" idx="2"/>
          </p:cNvCxnSpPr>
          <p:nvPr/>
        </p:nvCxnSpPr>
        <p:spPr>
          <a:xfrm rot="-5400000">
            <a:off x="5768400" y="2497632"/>
            <a:ext cx="378300" cy="921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25"/>
          <p:cNvCxnSpPr>
            <a:endCxn id="443" idx="2"/>
          </p:cNvCxnSpPr>
          <p:nvPr/>
        </p:nvCxnSpPr>
        <p:spPr>
          <a:xfrm rot="10800000">
            <a:off x="1956450" y="3764982"/>
            <a:ext cx="0" cy="189000"/>
          </a:xfrm>
          <a:prstGeom prst="straightConnector1">
            <a:avLst/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25"/>
          <p:cNvCxnSpPr>
            <a:endCxn id="437" idx="2"/>
          </p:cNvCxnSpPr>
          <p:nvPr/>
        </p:nvCxnSpPr>
        <p:spPr>
          <a:xfrm rot="10800000">
            <a:off x="3646950" y="3764982"/>
            <a:ext cx="0" cy="189000"/>
          </a:xfrm>
          <a:prstGeom prst="straightConnector1">
            <a:avLst/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25"/>
          <p:cNvCxnSpPr>
            <a:endCxn id="438" idx="2"/>
          </p:cNvCxnSpPr>
          <p:nvPr/>
        </p:nvCxnSpPr>
        <p:spPr>
          <a:xfrm rot="10800000">
            <a:off x="5497050" y="3764982"/>
            <a:ext cx="0" cy="189000"/>
          </a:xfrm>
          <a:prstGeom prst="straightConnector1">
            <a:avLst/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25"/>
          <p:cNvCxnSpPr>
            <a:endCxn id="439" idx="2"/>
          </p:cNvCxnSpPr>
          <p:nvPr/>
        </p:nvCxnSpPr>
        <p:spPr>
          <a:xfrm rot="10800000">
            <a:off x="7187550" y="3764982"/>
            <a:ext cx="0" cy="189000"/>
          </a:xfrm>
          <a:prstGeom prst="straightConnector1">
            <a:avLst/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69342e57c_0_93"/>
          <p:cNvSpPr txBox="1"/>
          <p:nvPr>
            <p:ph type="title"/>
          </p:nvPr>
        </p:nvSpPr>
        <p:spPr>
          <a:xfrm>
            <a:off x="630250" y="82650"/>
            <a:ext cx="77175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FEATURE </a:t>
            </a:r>
            <a:r>
              <a:rPr lang="en">
                <a:solidFill>
                  <a:schemeClr val="accent2"/>
                </a:solidFill>
              </a:rPr>
              <a:t>IMPORTANCE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59" name="Google Shape;459;g3469342e57c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375" y="839250"/>
            <a:ext cx="6257574" cy="3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/>
          <p:nvPr>
            <p:ph type="title"/>
          </p:nvPr>
        </p:nvSpPr>
        <p:spPr>
          <a:xfrm>
            <a:off x="2398900" y="200575"/>
            <a:ext cx="540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PREDICTING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VICTORY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65" name="Google Shape;465;p26"/>
          <p:cNvGrpSpPr/>
          <p:nvPr/>
        </p:nvGrpSpPr>
        <p:grpSpPr>
          <a:xfrm>
            <a:off x="131409" y="934864"/>
            <a:ext cx="3416446" cy="2368019"/>
            <a:chOff x="3471133" y="956682"/>
            <a:chExt cx="4698729" cy="3256800"/>
          </a:xfrm>
        </p:grpSpPr>
        <p:sp>
          <p:nvSpPr>
            <p:cNvPr id="466" name="Google Shape;466;p26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6"/>
          <p:cNvSpPr/>
          <p:nvPr/>
        </p:nvSpPr>
        <p:spPr>
          <a:xfrm>
            <a:off x="677807" y="2662665"/>
            <a:ext cx="1721100" cy="19368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0"/>
            <a:ext cx="3200202" cy="48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100" y="778325"/>
            <a:ext cx="4605525" cy="10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100" y="1949125"/>
            <a:ext cx="3233400" cy="10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0200" y="1949125"/>
            <a:ext cx="1279525" cy="10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6"/>
          <p:cNvSpPr/>
          <p:nvPr/>
        </p:nvSpPr>
        <p:spPr>
          <a:xfrm>
            <a:off x="4566100" y="1962150"/>
            <a:ext cx="1602000" cy="2001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74" name="Google Shape;474;p26"/>
          <p:cNvSpPr/>
          <p:nvPr/>
        </p:nvSpPr>
        <p:spPr>
          <a:xfrm>
            <a:off x="6231300" y="1962075"/>
            <a:ext cx="1568100" cy="2001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75" name="Google Shape;475;p26"/>
          <p:cNvSpPr/>
          <p:nvPr/>
        </p:nvSpPr>
        <p:spPr>
          <a:xfrm>
            <a:off x="6176150" y="3394250"/>
            <a:ext cx="829800" cy="3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WIN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76" name="Google Shape;476;p26"/>
          <p:cNvSpPr/>
          <p:nvPr/>
        </p:nvSpPr>
        <p:spPr>
          <a:xfrm>
            <a:off x="4958025" y="3394250"/>
            <a:ext cx="829800" cy="3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Draw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77" name="Google Shape;477;p26"/>
          <p:cNvSpPr/>
          <p:nvPr/>
        </p:nvSpPr>
        <p:spPr>
          <a:xfrm>
            <a:off x="3427588" y="3394250"/>
            <a:ext cx="829800" cy="3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LOSE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cxnSp>
        <p:nvCxnSpPr>
          <p:cNvPr id="478" name="Google Shape;478;p26"/>
          <p:cNvCxnSpPr/>
          <p:nvPr/>
        </p:nvCxnSpPr>
        <p:spPr>
          <a:xfrm rot="10800000">
            <a:off x="4894250" y="3759550"/>
            <a:ext cx="3000" cy="236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26"/>
          <p:cNvCxnSpPr/>
          <p:nvPr/>
        </p:nvCxnSpPr>
        <p:spPr>
          <a:xfrm rot="10800000">
            <a:off x="5875375" y="3768925"/>
            <a:ext cx="2400" cy="245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26"/>
          <p:cNvSpPr txBox="1"/>
          <p:nvPr/>
        </p:nvSpPr>
        <p:spPr>
          <a:xfrm>
            <a:off x="4700750" y="3969050"/>
            <a:ext cx="147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818E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45%                55%</a:t>
            </a:r>
            <a:endParaRPr>
              <a:solidFill>
                <a:srgbClr val="45818E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81" name="Google Shape;481;p26"/>
          <p:cNvSpPr txBox="1"/>
          <p:nvPr/>
        </p:nvSpPr>
        <p:spPr>
          <a:xfrm>
            <a:off x="3468500" y="3777050"/>
            <a:ext cx="99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-1 point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82" name="Google Shape;482;p26"/>
          <p:cNvSpPr txBox="1"/>
          <p:nvPr/>
        </p:nvSpPr>
        <p:spPr>
          <a:xfrm>
            <a:off x="5071750" y="3796275"/>
            <a:ext cx="629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1 point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83" name="Google Shape;483;p26"/>
          <p:cNvSpPr txBox="1"/>
          <p:nvPr/>
        </p:nvSpPr>
        <p:spPr>
          <a:xfrm>
            <a:off x="6276500" y="3781700"/>
            <a:ext cx="7293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3</a:t>
            </a:r>
            <a:r>
              <a:rPr lang="en">
                <a:solidFill>
                  <a:schemeClr val="accen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points</a:t>
            </a:r>
            <a:endParaRPr>
              <a:solidFill>
                <a:schemeClr val="accent2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cxnSp>
        <p:nvCxnSpPr>
          <p:cNvPr id="484" name="Google Shape;484;p26"/>
          <p:cNvCxnSpPr/>
          <p:nvPr/>
        </p:nvCxnSpPr>
        <p:spPr>
          <a:xfrm>
            <a:off x="3243325" y="3882350"/>
            <a:ext cx="4280100" cy="12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100"/>
            <a:ext cx="4730676" cy="12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425" y="1313225"/>
            <a:ext cx="6044751" cy="383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4693f00022_3_59"/>
          <p:cNvSpPr txBox="1"/>
          <p:nvPr/>
        </p:nvSpPr>
        <p:spPr>
          <a:xfrm>
            <a:off x="0" y="928125"/>
            <a:ext cx="46566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Narrow"/>
              <a:buChar char="●"/>
            </a:pPr>
            <a:r>
              <a:rPr lang="en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Top teams win by maintaining scoring momentum and strong defenses.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Narrow"/>
              <a:buChar char="●"/>
            </a:pPr>
            <a:r>
              <a:rPr lang="en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Bottom teams struggle with both shot creation and goal prevention.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Narrow"/>
              <a:buChar char="●"/>
            </a:pPr>
            <a:r>
              <a:rPr lang="en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Player impact scores help identify top contributors across leagues.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Narrow"/>
              <a:buChar char="●"/>
            </a:pPr>
            <a:r>
              <a:rPr lang="en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ML modeling predicts champions based on per-game stats with high confidence.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Narrow"/>
              <a:buChar char="●"/>
            </a:pPr>
            <a:r>
              <a:rPr lang="en" sz="1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 isn't just numbers — it's the strategy behind every win.</a:t>
            </a:r>
            <a:endParaRPr sz="18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496" name="Google Shape;496;g34693f00022_3_59"/>
          <p:cNvSpPr txBox="1"/>
          <p:nvPr/>
        </p:nvSpPr>
        <p:spPr>
          <a:xfrm>
            <a:off x="-10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Final Takeaways &amp; Insights</a:t>
            </a:r>
            <a:endParaRPr/>
          </a:p>
        </p:txBody>
      </p:sp>
      <p:pic>
        <p:nvPicPr>
          <p:cNvPr id="497" name="Google Shape;497;g34693f00022_3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1800"/>
            <a:ext cx="2857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693f00022_11_6"/>
          <p:cNvSpPr txBox="1"/>
          <p:nvPr>
            <p:ph idx="4294967295" type="ctrTitle"/>
          </p:nvPr>
        </p:nvSpPr>
        <p:spPr>
          <a:xfrm>
            <a:off x="3742500" y="1447229"/>
            <a:ext cx="4765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/>
              <a:t>THANK </a:t>
            </a:r>
            <a:r>
              <a:rPr lang="en" sz="4500">
                <a:solidFill>
                  <a:schemeClr val="accent2"/>
                </a:solidFill>
              </a:rPr>
              <a:t>YOU!</a:t>
            </a:r>
            <a:endParaRPr sz="4500">
              <a:solidFill>
                <a:schemeClr val="accent2"/>
              </a:solidFill>
            </a:endParaRPr>
          </a:p>
        </p:txBody>
      </p:sp>
      <p:grpSp>
        <p:nvGrpSpPr>
          <p:cNvPr id="503" name="Google Shape;503;g34693f00022_11_6"/>
          <p:cNvGrpSpPr/>
          <p:nvPr/>
        </p:nvGrpSpPr>
        <p:grpSpPr>
          <a:xfrm>
            <a:off x="131384" y="808472"/>
            <a:ext cx="2745937" cy="1925746"/>
            <a:chOff x="3471133" y="956682"/>
            <a:chExt cx="4698729" cy="3256800"/>
          </a:xfrm>
        </p:grpSpPr>
        <p:sp>
          <p:nvSpPr>
            <p:cNvPr id="504" name="Google Shape;504;g34693f00022_11_6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34693f00022_11_6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g34693f00022_11_6"/>
          <p:cNvSpPr/>
          <p:nvPr/>
        </p:nvSpPr>
        <p:spPr>
          <a:xfrm>
            <a:off x="491842" y="2213774"/>
            <a:ext cx="1383300" cy="15753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g34693f00022_11_6"/>
          <p:cNvPicPr preferRelativeResize="0"/>
          <p:nvPr/>
        </p:nvPicPr>
        <p:blipFill rotWithShape="1">
          <a:blip r:embed="rId3">
            <a:alphaModFix/>
          </a:blip>
          <a:srcRect b="10817" l="25442" r="23996" t="4601"/>
          <a:stretch/>
        </p:blipFill>
        <p:spPr>
          <a:xfrm>
            <a:off x="599043" y="258150"/>
            <a:ext cx="2278330" cy="38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/>
          <p:nvPr>
            <p:ph type="title"/>
          </p:nvPr>
        </p:nvSpPr>
        <p:spPr>
          <a:xfrm>
            <a:off x="2132173" y="548650"/>
            <a:ext cx="4875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</a:t>
            </a:r>
            <a:r>
              <a:rPr lang="en">
                <a:solidFill>
                  <a:schemeClr val="accent2"/>
                </a:solidFill>
              </a:rPr>
              <a:t>CONTENTS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4" name="Google Shape;284;p3"/>
          <p:cNvSpPr txBox="1"/>
          <p:nvPr>
            <p:ph idx="2" type="title"/>
          </p:nvPr>
        </p:nvSpPr>
        <p:spPr>
          <a:xfrm>
            <a:off x="92000" y="1752774"/>
            <a:ext cx="1812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5" name="Google Shape;285;p3"/>
          <p:cNvSpPr txBox="1"/>
          <p:nvPr>
            <p:ph idx="3" type="title"/>
          </p:nvPr>
        </p:nvSpPr>
        <p:spPr>
          <a:xfrm>
            <a:off x="422621" y="12684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3"/>
          <p:cNvSpPr txBox="1"/>
          <p:nvPr>
            <p:ph idx="4" type="title"/>
          </p:nvPr>
        </p:nvSpPr>
        <p:spPr>
          <a:xfrm>
            <a:off x="2623638" y="1752781"/>
            <a:ext cx="20961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Problem Statement Overview</a:t>
            </a:r>
            <a:endParaRPr/>
          </a:p>
        </p:txBody>
      </p:sp>
      <p:sp>
        <p:nvSpPr>
          <p:cNvPr id="287" name="Google Shape;287;p3"/>
          <p:cNvSpPr txBox="1"/>
          <p:nvPr>
            <p:ph idx="5" type="title"/>
          </p:nvPr>
        </p:nvSpPr>
        <p:spPr>
          <a:xfrm>
            <a:off x="2826346" y="12684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8" name="Google Shape;288;p3"/>
          <p:cNvSpPr txBox="1"/>
          <p:nvPr>
            <p:ph idx="7" type="title"/>
          </p:nvPr>
        </p:nvSpPr>
        <p:spPr>
          <a:xfrm>
            <a:off x="4676800" y="1746412"/>
            <a:ext cx="1812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/>
              <a:t>Problem 1- What Makes a Top team</a:t>
            </a:r>
            <a:endParaRPr/>
          </a:p>
        </p:txBody>
      </p:sp>
      <p:sp>
        <p:nvSpPr>
          <p:cNvPr id="289" name="Google Shape;289;p3"/>
          <p:cNvSpPr txBox="1"/>
          <p:nvPr>
            <p:ph idx="8" type="title"/>
          </p:nvPr>
        </p:nvSpPr>
        <p:spPr>
          <a:xfrm>
            <a:off x="4981595" y="12684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0" name="Google Shape;290;p3"/>
          <p:cNvSpPr txBox="1"/>
          <p:nvPr>
            <p:ph idx="16" type="title"/>
          </p:nvPr>
        </p:nvSpPr>
        <p:spPr>
          <a:xfrm>
            <a:off x="464147" y="3511571"/>
            <a:ext cx="18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Problem 3 </a:t>
            </a:r>
            <a:br>
              <a:rPr lang="en"/>
            </a:br>
            <a:r>
              <a:rPr lang="en"/>
              <a:t>Top Impact players</a:t>
            </a:r>
            <a:endParaRPr/>
          </a:p>
        </p:txBody>
      </p:sp>
      <p:sp>
        <p:nvSpPr>
          <p:cNvPr id="291" name="Google Shape;291;p3"/>
          <p:cNvSpPr txBox="1"/>
          <p:nvPr>
            <p:ph idx="17" type="title"/>
          </p:nvPr>
        </p:nvSpPr>
        <p:spPr>
          <a:xfrm>
            <a:off x="692746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2" name="Google Shape;292;p3"/>
          <p:cNvSpPr txBox="1"/>
          <p:nvPr>
            <p:ph idx="19" type="title"/>
          </p:nvPr>
        </p:nvSpPr>
        <p:spPr>
          <a:xfrm>
            <a:off x="5896001" y="3587775"/>
            <a:ext cx="219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Final Takeaways &amp; Insights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3" name="Google Shape;293;p3"/>
          <p:cNvSpPr txBox="1"/>
          <p:nvPr>
            <p:ph idx="20" type="title"/>
          </p:nvPr>
        </p:nvSpPr>
        <p:spPr>
          <a:xfrm>
            <a:off x="5895995" y="29687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94" name="Google Shape;294;p3"/>
          <p:cNvSpPr txBox="1"/>
          <p:nvPr>
            <p:ph idx="13" type="title"/>
          </p:nvPr>
        </p:nvSpPr>
        <p:spPr>
          <a:xfrm>
            <a:off x="6843300" y="1838221"/>
            <a:ext cx="202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None/>
            </a:pPr>
            <a:r>
              <a:rPr lang="en"/>
              <a:t>Problem 2 What Makes a Bottom team</a:t>
            </a:r>
            <a:endParaRPr/>
          </a:p>
        </p:txBody>
      </p:sp>
      <p:sp>
        <p:nvSpPr>
          <p:cNvPr id="295" name="Google Shape;295;p3"/>
          <p:cNvSpPr txBox="1"/>
          <p:nvPr>
            <p:ph idx="14" type="title"/>
          </p:nvPr>
        </p:nvSpPr>
        <p:spPr>
          <a:xfrm>
            <a:off x="7224296" y="1284928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" name="Google Shape;296;p3"/>
          <p:cNvSpPr txBox="1"/>
          <p:nvPr>
            <p:ph idx="19" type="title"/>
          </p:nvPr>
        </p:nvSpPr>
        <p:spPr>
          <a:xfrm>
            <a:off x="3046776" y="3707050"/>
            <a:ext cx="219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Problem 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Predicted league Winner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7" name="Google Shape;297;p3"/>
          <p:cNvSpPr txBox="1"/>
          <p:nvPr>
            <p:ph idx="20" type="title"/>
          </p:nvPr>
        </p:nvSpPr>
        <p:spPr>
          <a:xfrm>
            <a:off x="3152795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"/>
          <p:cNvSpPr txBox="1"/>
          <p:nvPr>
            <p:ph idx="1" type="subTitle"/>
          </p:nvPr>
        </p:nvSpPr>
        <p:spPr>
          <a:xfrm>
            <a:off x="106375" y="1086450"/>
            <a:ext cx="68148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chivo Narrow"/>
              <a:buChar char="●"/>
            </a:pPr>
            <a:r>
              <a:rPr lang="en"/>
              <a:t>Analyzes football performance data to uncover patterns behind team success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chivo Narrow"/>
              <a:buChar char="●"/>
            </a:pPr>
            <a:r>
              <a:rPr lang="en"/>
              <a:t>Covers five major European leagues: Premier League, La Liga, Bundesliga, Serie A, and  Ligue 1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chivo Narrow"/>
              <a:buChar char="●"/>
            </a:pPr>
            <a:r>
              <a:rPr lang="en"/>
              <a:t>Uses a combination of team-level standings and individual player statistics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chivo Narrow"/>
              <a:buChar char="●"/>
            </a:pPr>
            <a:r>
              <a:rPr lang="en"/>
              <a:t>Integrates multiple datasets including standings, fixtures, and player_Stats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chivo Narrow"/>
              <a:buChar char="●"/>
            </a:pPr>
            <a:r>
              <a:rPr lang="en"/>
              <a:t>Focuses on understanding both offensive and defensive performance attributes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chivo Narrow"/>
              <a:buChar char="●"/>
            </a:pPr>
            <a:r>
              <a:rPr lang="en"/>
              <a:t>Applies data preprocessing, feature engineering, and machine learning models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chivo Narrow"/>
              <a:buChar char="●"/>
            </a:pPr>
            <a:r>
              <a:rPr lang="en"/>
              <a:t>Aims to support data-driven strategy development in professional football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chivo Narrow"/>
              <a:buChar char="●"/>
            </a:pPr>
            <a:r>
              <a:rPr lang="en"/>
              <a:t>Builds a foundation for predictive modeling of team and player outcomes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"/>
          <p:cNvSpPr txBox="1"/>
          <p:nvPr>
            <p:ph type="title"/>
          </p:nvPr>
        </p:nvSpPr>
        <p:spPr>
          <a:xfrm>
            <a:off x="143425" y="116900"/>
            <a:ext cx="41871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04" name="Google Shape;304;p4"/>
          <p:cNvGrpSpPr/>
          <p:nvPr/>
        </p:nvGrpSpPr>
        <p:grpSpPr>
          <a:xfrm>
            <a:off x="7878873" y="3887316"/>
            <a:ext cx="1115008" cy="952288"/>
            <a:chOff x="3471133" y="956682"/>
            <a:chExt cx="4698729" cy="3256800"/>
          </a:xfrm>
        </p:grpSpPr>
        <p:sp>
          <p:nvSpPr>
            <p:cNvPr id="305" name="Google Shape;305;p4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4"/>
          <p:cNvSpPr/>
          <p:nvPr/>
        </p:nvSpPr>
        <p:spPr>
          <a:xfrm>
            <a:off x="8540654" y="3433509"/>
            <a:ext cx="559800" cy="7941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"/>
          <p:cNvPicPr preferRelativeResize="0"/>
          <p:nvPr/>
        </p:nvPicPr>
        <p:blipFill rotWithShape="1">
          <a:blip r:embed="rId3">
            <a:alphaModFix/>
          </a:blip>
          <a:srcRect b="0" l="3190" r="3200" t="0"/>
          <a:stretch/>
        </p:blipFill>
        <p:spPr>
          <a:xfrm>
            <a:off x="7639380" y="2651525"/>
            <a:ext cx="1260547" cy="243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4"/>
          <p:cNvGrpSpPr/>
          <p:nvPr/>
        </p:nvGrpSpPr>
        <p:grpSpPr>
          <a:xfrm>
            <a:off x="7828903" y="1227323"/>
            <a:ext cx="931758" cy="995604"/>
            <a:chOff x="3471133" y="956682"/>
            <a:chExt cx="4698729" cy="3256800"/>
          </a:xfrm>
        </p:grpSpPr>
        <p:sp>
          <p:nvSpPr>
            <p:cNvPr id="310" name="Google Shape;310;p4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rgbClr val="1C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rgbClr val="1C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4"/>
          <p:cNvSpPr/>
          <p:nvPr/>
        </p:nvSpPr>
        <p:spPr>
          <a:xfrm>
            <a:off x="7639421" y="672206"/>
            <a:ext cx="469500" cy="8142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4"/>
          <p:cNvPicPr preferRelativeResize="0"/>
          <p:nvPr/>
        </p:nvPicPr>
        <p:blipFill rotWithShape="1">
          <a:blip r:embed="rId4">
            <a:alphaModFix/>
          </a:blip>
          <a:srcRect b="2653" l="0" r="0" t="5536"/>
          <a:stretch/>
        </p:blipFill>
        <p:spPr>
          <a:xfrm>
            <a:off x="7639425" y="34625"/>
            <a:ext cx="1461026" cy="26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6"/>
          <p:cNvGrpSpPr/>
          <p:nvPr/>
        </p:nvGrpSpPr>
        <p:grpSpPr>
          <a:xfrm>
            <a:off x="5903316" y="2297029"/>
            <a:ext cx="2539663" cy="1839441"/>
            <a:chOff x="3471133" y="956682"/>
            <a:chExt cx="4698729" cy="3256800"/>
          </a:xfrm>
        </p:grpSpPr>
        <p:sp>
          <p:nvSpPr>
            <p:cNvPr id="319" name="Google Shape;319;p6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6"/>
          <p:cNvSpPr/>
          <p:nvPr/>
        </p:nvSpPr>
        <p:spPr>
          <a:xfrm>
            <a:off x="6236593" y="3639006"/>
            <a:ext cx="1279500" cy="15045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>
            <p:ph idx="1" type="subTitle"/>
          </p:nvPr>
        </p:nvSpPr>
        <p:spPr>
          <a:xfrm>
            <a:off x="159550" y="1511900"/>
            <a:ext cx="50220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Top Teams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What attributes (offensive or defensive) are inherent to teams that finish at or near the top of the league table?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Bottom Teams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What characteristics are common among teams that finish at the bottom of the standings?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Player Contributions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Which players contribute most to team success, and what percentage of a team’s goals come from them?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Champion Prediction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Can we build a machine learning model to accurately predict the league champion based on team and match performance?</a:t>
            </a:r>
            <a:endParaRPr/>
          </a:p>
        </p:txBody>
      </p:sp>
      <p:pic>
        <p:nvPicPr>
          <p:cNvPr id="323" name="Google Shape;323;p6"/>
          <p:cNvPicPr preferRelativeResize="0"/>
          <p:nvPr/>
        </p:nvPicPr>
        <p:blipFill rotWithShape="1">
          <a:blip r:embed="rId3">
            <a:alphaModFix/>
          </a:blip>
          <a:srcRect b="26750" l="0" r="0" t="0"/>
          <a:stretch/>
        </p:blipFill>
        <p:spPr>
          <a:xfrm flipH="1">
            <a:off x="6544057" y="2192698"/>
            <a:ext cx="2546768" cy="29333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6"/>
          <p:cNvGrpSpPr/>
          <p:nvPr/>
        </p:nvGrpSpPr>
        <p:grpSpPr>
          <a:xfrm>
            <a:off x="8549001" y="1298708"/>
            <a:ext cx="434854" cy="301500"/>
            <a:chOff x="190726" y="3824733"/>
            <a:chExt cx="434854" cy="301500"/>
          </a:xfrm>
        </p:grpSpPr>
        <p:sp>
          <p:nvSpPr>
            <p:cNvPr id="325" name="Google Shape;325;p6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6"/>
          <p:cNvSpPr txBox="1"/>
          <p:nvPr>
            <p:ph type="title"/>
          </p:nvPr>
        </p:nvSpPr>
        <p:spPr>
          <a:xfrm>
            <a:off x="143425" y="116900"/>
            <a:ext cx="88404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500"/>
              <a:t>Overview Of problem Statement</a:t>
            </a:r>
            <a:endParaRPr sz="45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41" y="1568475"/>
            <a:ext cx="7084124" cy="35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/>
          <p:nvPr>
            <p:ph idx="1" type="subTitle"/>
          </p:nvPr>
        </p:nvSpPr>
        <p:spPr>
          <a:xfrm>
            <a:off x="281100" y="886575"/>
            <a:ext cx="46812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What performance attributes define teams that finish at the top of the league table?</a:t>
            </a:r>
            <a:endParaRPr/>
          </a:p>
        </p:txBody>
      </p:sp>
      <p:sp>
        <p:nvSpPr>
          <p:cNvPr id="334" name="Google Shape;334;p27"/>
          <p:cNvSpPr txBox="1"/>
          <p:nvPr>
            <p:ph type="title"/>
          </p:nvPr>
        </p:nvSpPr>
        <p:spPr>
          <a:xfrm>
            <a:off x="-753300" y="-187850"/>
            <a:ext cx="52662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500"/>
              <a:t>Problem </a:t>
            </a:r>
            <a:endParaRPr sz="4500">
              <a:solidFill>
                <a:schemeClr val="accent2"/>
              </a:solidFill>
            </a:endParaRPr>
          </a:p>
        </p:txBody>
      </p:sp>
      <p:sp>
        <p:nvSpPr>
          <p:cNvPr id="335" name="Google Shape;335;p27"/>
          <p:cNvSpPr txBox="1"/>
          <p:nvPr>
            <p:ph idx="4294967295" type="title"/>
          </p:nvPr>
        </p:nvSpPr>
        <p:spPr>
          <a:xfrm>
            <a:off x="3105298" y="66149"/>
            <a:ext cx="11511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4500">
                <a:solidFill>
                  <a:srgbClr val="EC5A50"/>
                </a:solidFill>
              </a:rPr>
              <a:t>01</a:t>
            </a:r>
            <a:endParaRPr sz="4500">
              <a:solidFill>
                <a:srgbClr val="EC5A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g34693f00022_0_82"/>
          <p:cNvGrpSpPr/>
          <p:nvPr/>
        </p:nvGrpSpPr>
        <p:grpSpPr>
          <a:xfrm>
            <a:off x="7444749" y="3379156"/>
            <a:ext cx="1311415" cy="1135972"/>
            <a:chOff x="3471133" y="956682"/>
            <a:chExt cx="4698729" cy="3256800"/>
          </a:xfrm>
        </p:grpSpPr>
        <p:sp>
          <p:nvSpPr>
            <p:cNvPr id="341" name="Google Shape;341;g34693f00022_0_82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34693f00022_0_82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3" name="Google Shape;343;g34693f00022_0_82"/>
          <p:cNvPicPr preferRelativeResize="0"/>
          <p:nvPr/>
        </p:nvPicPr>
        <p:blipFill rotWithShape="1">
          <a:blip r:embed="rId3">
            <a:alphaModFix/>
          </a:blip>
          <a:srcRect b="26750" l="0" r="0" t="0"/>
          <a:stretch/>
        </p:blipFill>
        <p:spPr>
          <a:xfrm flipH="1">
            <a:off x="7775677" y="3314700"/>
            <a:ext cx="1315148" cy="1811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g34693f00022_0_82"/>
          <p:cNvGrpSpPr/>
          <p:nvPr/>
        </p:nvGrpSpPr>
        <p:grpSpPr>
          <a:xfrm>
            <a:off x="8549001" y="1298708"/>
            <a:ext cx="434854" cy="301500"/>
            <a:chOff x="190726" y="3824733"/>
            <a:chExt cx="434854" cy="301500"/>
          </a:xfrm>
        </p:grpSpPr>
        <p:sp>
          <p:nvSpPr>
            <p:cNvPr id="345" name="Google Shape;345;g34693f00022_0_82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34693f00022_0_82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g34693f00022_0_82"/>
          <p:cNvSpPr txBox="1"/>
          <p:nvPr>
            <p:ph idx="4294967295" type="body"/>
          </p:nvPr>
        </p:nvSpPr>
        <p:spPr>
          <a:xfrm>
            <a:off x="818437" y="2340539"/>
            <a:ext cx="5132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Higher win rates with fewer losses The win_rate bars are significantly taller than loss_rate, confirming that top teams dominate most of their matches.</a:t>
            </a:r>
            <a:endParaRPr/>
          </a:p>
        </p:txBody>
      </p:sp>
      <p:sp>
        <p:nvSpPr>
          <p:cNvPr id="348" name="Google Shape;348;g34693f00022_0_82"/>
          <p:cNvSpPr txBox="1"/>
          <p:nvPr>
            <p:ph idx="4294967295" type="body"/>
          </p:nvPr>
        </p:nvSpPr>
        <p:spPr>
          <a:xfrm>
            <a:off x="859350" y="845800"/>
            <a:ext cx="5132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Top teams score the most goals per game</a:t>
            </a:r>
            <a:endParaRPr b="1" sz="11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All five leagues show high </a:t>
            </a:r>
            <a: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goal_per_game</a:t>
            </a: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values for top 4 teams, especially Ligue 1 (FRA.1) and La Liga (ESP.1), meaning consistent offensive strength.</a:t>
            </a:r>
            <a:endParaRPr b="1" sz="11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4693f00022_0_82"/>
          <p:cNvSpPr/>
          <p:nvPr/>
        </p:nvSpPr>
        <p:spPr>
          <a:xfrm>
            <a:off x="166903" y="1006505"/>
            <a:ext cx="592500" cy="4083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4693f00022_0_82"/>
          <p:cNvSpPr/>
          <p:nvPr/>
        </p:nvSpPr>
        <p:spPr>
          <a:xfrm>
            <a:off x="166903" y="1749723"/>
            <a:ext cx="592500" cy="408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4693f00022_0_82"/>
          <p:cNvSpPr/>
          <p:nvPr/>
        </p:nvSpPr>
        <p:spPr>
          <a:xfrm>
            <a:off x="166903" y="2501354"/>
            <a:ext cx="592500" cy="4083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4693f00022_0_82"/>
          <p:cNvSpPr txBox="1"/>
          <p:nvPr>
            <p:ph idx="4294967295" type="body"/>
          </p:nvPr>
        </p:nvSpPr>
        <p:spPr>
          <a:xfrm>
            <a:off x="835354" y="3087938"/>
            <a:ext cx="5132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More goal assists and shots on target</a:t>
            </a:r>
            <a:endParaRPr sz="11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Metrics like goalAssists_per_game and shotsOnTarget_per_game are consistently high, showing that these teams not only finish well but also build attacks with support and precision.</a:t>
            </a:r>
            <a:endParaRPr/>
          </a:p>
        </p:txBody>
      </p:sp>
      <p:sp>
        <p:nvSpPr>
          <p:cNvPr id="353" name="Google Shape;353;g34693f00022_0_82"/>
          <p:cNvSpPr txBox="1"/>
          <p:nvPr>
            <p:ph idx="4294967295" type="body"/>
          </p:nvPr>
        </p:nvSpPr>
        <p:spPr>
          <a:xfrm>
            <a:off x="859350" y="1649369"/>
            <a:ext cx="5132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They allow fewer goals than they score goal_against_per_game is noticeably lower across the board, especially in Premier League (ENG.1) and Bundesliga (GER.1), showing strong defensive setups.</a:t>
            </a:r>
            <a:endParaRPr/>
          </a:p>
        </p:txBody>
      </p:sp>
      <p:sp>
        <p:nvSpPr>
          <p:cNvPr id="354" name="Google Shape;354;g34693f00022_0_82"/>
          <p:cNvSpPr/>
          <p:nvPr/>
        </p:nvSpPr>
        <p:spPr>
          <a:xfrm>
            <a:off x="143426" y="3248799"/>
            <a:ext cx="592500" cy="408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4693f00022_0_82"/>
          <p:cNvSpPr txBox="1"/>
          <p:nvPr>
            <p:ph type="title"/>
          </p:nvPr>
        </p:nvSpPr>
        <p:spPr>
          <a:xfrm>
            <a:off x="-753300" y="-187850"/>
            <a:ext cx="52662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500"/>
              <a:t>Problem </a:t>
            </a:r>
            <a:endParaRPr sz="4500">
              <a:solidFill>
                <a:schemeClr val="accent2"/>
              </a:solidFill>
            </a:endParaRPr>
          </a:p>
        </p:txBody>
      </p:sp>
      <p:sp>
        <p:nvSpPr>
          <p:cNvPr id="356" name="Google Shape;356;g34693f00022_0_82"/>
          <p:cNvSpPr txBox="1"/>
          <p:nvPr>
            <p:ph idx="4294967295" type="title"/>
          </p:nvPr>
        </p:nvSpPr>
        <p:spPr>
          <a:xfrm>
            <a:off x="3105298" y="66149"/>
            <a:ext cx="11511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4500">
                <a:solidFill>
                  <a:srgbClr val="EC5A50"/>
                </a:solidFill>
              </a:rPr>
              <a:t>01</a:t>
            </a:r>
            <a:endParaRPr sz="4500">
              <a:solidFill>
                <a:srgbClr val="EC5A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693f00022_5_1"/>
          <p:cNvSpPr txBox="1"/>
          <p:nvPr>
            <p:ph idx="1" type="subTitle"/>
          </p:nvPr>
        </p:nvSpPr>
        <p:spPr>
          <a:xfrm>
            <a:off x="106375" y="1086450"/>
            <a:ext cx="68148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Weak Defense Across Leagues</a:t>
            </a:r>
            <a:b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Goal against per game</a:t>
            </a: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is consistently above 1.8, especially in ENG.1 &amp; FRA.1 — bottom teams are leaking goals.</a:t>
            </a:r>
            <a:endParaRPr sz="11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High Pressure on Goalkeepers</a:t>
            </a:r>
            <a:b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Shots Faced per game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is very high (peaking at 2.9), but clean sheet rates remain close to zero — defense isn’t holding.</a:t>
            </a:r>
            <a:endParaRPr sz="11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Few Assists &amp; Poor Shot Accuracy</a:t>
            </a:r>
            <a:b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While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total Shots per game</a:t>
            </a: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is decent,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goal_Assists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shots On Target</a:t>
            </a: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lag — indicating poor shot selection or execution.</a:t>
            </a:r>
            <a:endParaRPr sz="11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Discipline Issues</a:t>
            </a:r>
            <a:br>
              <a:rPr b="1"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GER.1 &amp; ENG.1 bottom teams show elevated fouls and cards — highest yellow and red card rates across all leagues.</a:t>
            </a:r>
            <a:endParaRPr sz="11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2" name="Google Shape;362;g34693f00022_5_1"/>
          <p:cNvSpPr txBox="1"/>
          <p:nvPr>
            <p:ph type="title"/>
          </p:nvPr>
        </p:nvSpPr>
        <p:spPr>
          <a:xfrm>
            <a:off x="143425" y="116900"/>
            <a:ext cx="80910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000"/>
              <a:t>Problem 02: Attributes For Bottom Teams 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pSp>
        <p:nvGrpSpPr>
          <p:cNvPr id="363" name="Google Shape;363;g34693f00022_5_1"/>
          <p:cNvGrpSpPr/>
          <p:nvPr/>
        </p:nvGrpSpPr>
        <p:grpSpPr>
          <a:xfrm>
            <a:off x="7878873" y="3887316"/>
            <a:ext cx="1115008" cy="952288"/>
            <a:chOff x="3471133" y="956682"/>
            <a:chExt cx="4698729" cy="3256800"/>
          </a:xfrm>
        </p:grpSpPr>
        <p:sp>
          <p:nvSpPr>
            <p:cNvPr id="364" name="Google Shape;364;g34693f00022_5_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34693f00022_5_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g34693f00022_5_1"/>
          <p:cNvSpPr/>
          <p:nvPr/>
        </p:nvSpPr>
        <p:spPr>
          <a:xfrm>
            <a:off x="8540654" y="3433509"/>
            <a:ext cx="559800" cy="7941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34693f00022_5_1"/>
          <p:cNvPicPr preferRelativeResize="0"/>
          <p:nvPr/>
        </p:nvPicPr>
        <p:blipFill rotWithShape="1">
          <a:blip r:embed="rId3">
            <a:alphaModFix/>
          </a:blip>
          <a:srcRect b="0" l="3191" r="3201" t="0"/>
          <a:stretch/>
        </p:blipFill>
        <p:spPr>
          <a:xfrm>
            <a:off x="7639380" y="2651525"/>
            <a:ext cx="1260547" cy="243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g34693f00022_5_1"/>
          <p:cNvGrpSpPr/>
          <p:nvPr/>
        </p:nvGrpSpPr>
        <p:grpSpPr>
          <a:xfrm>
            <a:off x="7828903" y="1227323"/>
            <a:ext cx="931758" cy="995604"/>
            <a:chOff x="3471133" y="956682"/>
            <a:chExt cx="4698729" cy="3256800"/>
          </a:xfrm>
        </p:grpSpPr>
        <p:sp>
          <p:nvSpPr>
            <p:cNvPr id="369" name="Google Shape;369;g34693f00022_5_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rgbClr val="1C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34693f00022_5_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rgbClr val="1C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g34693f00022_5_1"/>
          <p:cNvSpPr/>
          <p:nvPr/>
        </p:nvSpPr>
        <p:spPr>
          <a:xfrm>
            <a:off x="7639421" y="672206"/>
            <a:ext cx="469500" cy="8142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34693f00022_5_1"/>
          <p:cNvPicPr preferRelativeResize="0"/>
          <p:nvPr/>
        </p:nvPicPr>
        <p:blipFill rotWithShape="1">
          <a:blip r:embed="rId4">
            <a:alphaModFix/>
          </a:blip>
          <a:srcRect b="2653" l="0" r="0" t="5536"/>
          <a:stretch/>
        </p:blipFill>
        <p:spPr>
          <a:xfrm>
            <a:off x="7639425" y="34625"/>
            <a:ext cx="1461026" cy="26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693f00022_3_72"/>
          <p:cNvSpPr txBox="1"/>
          <p:nvPr>
            <p:ph type="title"/>
          </p:nvPr>
        </p:nvSpPr>
        <p:spPr>
          <a:xfrm>
            <a:off x="-753300" y="-187850"/>
            <a:ext cx="52662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500"/>
              <a:t>Problem </a:t>
            </a:r>
            <a:endParaRPr sz="4500">
              <a:solidFill>
                <a:schemeClr val="accent2"/>
              </a:solidFill>
            </a:endParaRPr>
          </a:p>
        </p:txBody>
      </p:sp>
      <p:sp>
        <p:nvSpPr>
          <p:cNvPr id="378" name="Google Shape;378;g34693f00022_3_72"/>
          <p:cNvSpPr txBox="1"/>
          <p:nvPr>
            <p:ph idx="4294967295" type="title"/>
          </p:nvPr>
        </p:nvSpPr>
        <p:spPr>
          <a:xfrm>
            <a:off x="3105298" y="66149"/>
            <a:ext cx="11511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4500">
                <a:solidFill>
                  <a:srgbClr val="EC5A50"/>
                </a:solidFill>
              </a:rPr>
              <a:t>02</a:t>
            </a:r>
            <a:endParaRPr sz="4500">
              <a:solidFill>
                <a:srgbClr val="EC5A50"/>
              </a:solidFill>
            </a:endParaRPr>
          </a:p>
        </p:txBody>
      </p:sp>
      <p:pic>
        <p:nvPicPr>
          <p:cNvPr id="379" name="Google Shape;379;g34693f00022_3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5975"/>
            <a:ext cx="9144001" cy="37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/>
          <p:nvPr/>
        </p:nvSpPr>
        <p:spPr>
          <a:xfrm>
            <a:off x="1360875" y="1302971"/>
            <a:ext cx="2913600" cy="32784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-824" y="762007"/>
            <a:ext cx="2894700" cy="3256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1"/>
          <p:cNvSpPr txBox="1"/>
          <p:nvPr>
            <p:ph type="title"/>
          </p:nvPr>
        </p:nvSpPr>
        <p:spPr>
          <a:xfrm>
            <a:off x="3607550" y="1936085"/>
            <a:ext cx="48249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TOP </a:t>
            </a:r>
            <a:r>
              <a:rPr lang="en">
                <a:solidFill>
                  <a:schemeClr val="accent2"/>
                </a:solidFill>
              </a:rPr>
              <a:t>IMPACT PLAYERS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7" name="Google Shape;387;p31"/>
          <p:cNvSpPr txBox="1"/>
          <p:nvPr>
            <p:ph idx="2" type="title"/>
          </p:nvPr>
        </p:nvSpPr>
        <p:spPr>
          <a:xfrm>
            <a:off x="5241147" y="994125"/>
            <a:ext cx="15576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2389761" y="925903"/>
            <a:ext cx="1473900" cy="1658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50" y="54375"/>
            <a:ext cx="3181626" cy="497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31"/>
          <p:cNvGrpSpPr/>
          <p:nvPr/>
        </p:nvGrpSpPr>
        <p:grpSpPr>
          <a:xfrm>
            <a:off x="7057757" y="0"/>
            <a:ext cx="1374686" cy="952800"/>
            <a:chOff x="7780782" y="3646318"/>
            <a:chExt cx="1374686" cy="952800"/>
          </a:xfrm>
        </p:grpSpPr>
        <p:sp>
          <p:nvSpPr>
            <p:cNvPr id="391" name="Google Shape;391;p31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cer Team Business Plan by Slidesgo">
  <a:themeElements>
    <a:clrScheme name="Simple Light">
      <a:dk1>
        <a:srgbClr val="212121"/>
      </a:dk1>
      <a:lt1>
        <a:srgbClr val="FFFFFF"/>
      </a:lt1>
      <a:dk2>
        <a:srgbClr val="1CD8D8"/>
      </a:dk2>
      <a:lt2>
        <a:srgbClr val="18C2C2"/>
      </a:lt2>
      <a:accent1>
        <a:srgbClr val="F06F65"/>
      </a:accent1>
      <a:accent2>
        <a:srgbClr val="ED5B5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